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1" r:id="rId4"/>
    <p:sldId id="258" r:id="rId5"/>
    <p:sldId id="263" r:id="rId6"/>
    <p:sldId id="264" r:id="rId7"/>
    <p:sldId id="259"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94660"/>
  </p:normalViewPr>
  <p:slideViewPr>
    <p:cSldViewPr snapToGrid="0">
      <p:cViewPr varScale="1">
        <p:scale>
          <a:sx n="104" d="100"/>
          <a:sy n="104" d="100"/>
        </p:scale>
        <p:origin x="2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5:36.27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0,'5'4,"-1"0,1-1,0 0,-1 1,2-2,-1 1,0-1,1 1,-1-1,1-1,9 3,5-2,40 2,-39-3,462 0,-236-3,1103 2,-1178 13,-109-6,109 12,-133-16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47.1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1233 4739,'-1'86,"-1"-14,9 75,-4-129,1 0,1 0,14 34,-10-27,8 27,-10-27,2-1,13 28,-13-33,-1 0,-1 1,0-1,5 33,-9-19,-2 54,-1-10,7-37,-7-39,0 1,1-1,-1 0,0 0,1 0,-1 0,1 0,-1 1,1-1,0 0,-1 0,1 0,0 0,0 0,0-1,-1 1,1 0,0 0,0-1,0 1,0 0,1-1,-1 1,0-1,0 1,0-1,0 0,1 1,0-1,47-11,-3 0,-32 8,1-1,-1-1,0 0,0-1,-1 0,0-2,0 1,21-17,-2 2,-6 9,-15 12,-11 1,1 0,-1 1,0-1,0 0,0 1,0-1,1 0,-1 1,0-1,0 0,0 1,0-1,0 0,0 1,0-1,0 0,0 1,0-1,0 1,0-1,-1 0,1 1,0-1,0 0,0 1,0-1,0 0,-1 1,1-1,-1 1,-19 36,-32 42,35-55,1 1,1 0,1 1,1 0,-10 30,14-31,-1-1,-14 26,-2 5,-34 83,41-96,2 1,2 1,-12 59,22-74,0 42,-3 18,-4-16,3 0,1 78,8-143,0-3,0 0,0 0,0 0,-1 0,-2 9,3-14,0 0,0 0,0 0,0 0,0 0,-1 0,1 0,0 0,0 0,0 0,0 0,0 0,0 0,-1 0,1 0,0 0,0 0,0 0,0 0,0 0,0 0,-1 0,1 0,0 0,0 0,0 0,0 0,0 0,0 0,-1 0,1 0,0 0,0 0,0 0,0 0,0-1,0 1,0 0,0 0,-1 0,1 0,0 0,0 0,0-1,0 1,0 0,0 0,0 0,0 0,0 0,0 0,0-1,0 1,0 0,0 0,0 0,0 0,0 0,0-1,0 1,0 0,0 0,0 0,-3-13,-3-47,3-66,3 95,4 186,-4-153,0 1,0-1,0 0,0 1,-1-1,1 1,-1-1,1 0,-1 1,0-1,0 0,0 0,0 1,-1-1,1 0,-1 0,1 0,-1-1,0 1,1 0,-1-1,0 1,0-1,0 1,0-1,-5 2,-5 2,-1 0,0-1,-26 6,5-2,-34 11,-418 112,475-128,3-1,1 0,-1-1,0 0,-11 0,18-1,-1 0,0 0,1 0,-1-1,0 1,0 0,1-1,-1 0,1 1,-1-1,1 0,-1 0,1 0,-1 0,1 0,0 0,-1 0,1 0,0 0,0-1,0 1,0-1,0 1,-1-3,-1-3,2 1,-1-1,1 1,0-1,0 0,0 1,1-1,0 0,1 0,0 1,0-1,3-11,2-5,2 0,12-26,3 6,-17 33,-1 0,1-1,-2 1,5-15,-9 23,0 0,0-1,0 1,0 0,0-1,-1 1,1 0,-1 0,0-1,0 1,0 0,0 0,0 0,0 0,0 0,-1 0,1 0,-1 1,1-1,-3-2,-14-21,11 5,1 0,1 0,-2-22,-9-32,12 61,-1-5,-12-28,16 43,-1-1,0 1,0-1,0 1,0 0,0 0,-1 0,0 0,1 0,-1 1,0-1,0 1,0 0,-4-3,5 5,1-1,0 0,0 0,0 0,0 0,0 1,0-2,0 1,0 0,0 0,0 0,0 0,1 0,-1-1,0 1,1 0,-1-1,1 1,-1-2,-2-31,2 24,0-412,4 180,-4 406,1-311,1-80,-2-276,1 487,0-1,-1 0,0-1,-1 1,-7-29,9 45,0-1,-1 1,1 0,-1-1,0 1,1 0,-1-1,0 1,0 0,1 0,-1 0,0-1,0 1,-1 0,1 0,-1 0,1 1,0-1,0 1,0 0,0 0,0 1,0-1,0 0,1 0,-1 0,0 0,0 1,0-1,0 1,0-1,0 0,1 1,-1-1,0 1,0 0,1-1,-1 1,0 0,1-1,-1 1,1 0,-1 0,0 1,-9 13,1 1,1 1,0-1,2 1,0 0,-6 25,-16 80,-19 173,41-249,3-97,21-430,-14 454,-1 34,0 48,-3-41,1-7,1 24,-2-30,0 0,0 1,1-1,-1 1,0-1,1 0,-1 1,1-1,-1 0,1 0,0 1,-1-1,1 0,0 0,1 2,-1-4,-1 1,1 0,-1 0,1 0,-1 0,1-1,-1 1,0 0,1 0,-1-1,1 1,-1 0,1-1,-1 1,0 0,1-1,-1 1,0-1,1 1,-1 0,0-1,0 1,1-1,-1 1,0-1,0 1,0-1,0 1,0-1,0 0,12-30,-2 0,-1 0,-1-1,5-48,-7 38,62-744,-72 924,17 167,-12-298,8 45,-9-50,1 0,-1-1,1 1,-1 0,1 0,0-1,0 1,0 0,0-1,0 1,0-1,0 1,0-1,1 1,-1-1,0 0,1 0,-1 0,1 0,0 0,-1 0,3 1,-3-2,0 0,0 0,0 0,0 0,0 0,1 0,-1-1,0 1,0 0,0-1,0 1,0 0,0-1,0 0,0 1,0-1,-1 1,1-1,0 0,0 0,0 1,-1-1,1 0,0 0,-1 0,2-2,13-30,50-203,5-10,-61 229,-8 16,-1 1,0 0,0 0,0 0,1 0,-1 0,0 0,0 0,0 0,1 0,-1 0,0 0,0 0,0 0,0 0,1 0,-1 0,0 1,0-1,0 0,1 0,-1 0,0 0,0 0,0 0,0 0,0 1,1-1,-1 0,0 0,0 0,0 0,0 0,0 1,0-1,0 0,1 0,-1 0,0 1,0-1,0 0,0 0,0 0,0 1,0-1,6 46,2 532,-10-395,0 313,2-483,0 10,1 0,0 0,8 36,-9-57,1 0,-1 0,1 0,-1 0,1-1,0 1,-1 0,1 0,0 0,0-1,1 1,-1-1,0 1,0-1,1 1,-1-1,3 2,-3-2,0-1,0 0,0 0,0 0,0 0,0 0,0 0,0 0,0 0,0 0,0 0,0-1,0 1,0 0,0-1,0 1,0 0,0-1,-1 0,1 1,0-1,0 1,0-1,0-1,5-4,-1 0,1-1,-1 1,-1-1,1-1,-1 1,3-9,59-177,-54 153,149-628,-139 570,-13 71,-9 27,0 0,0 0,0 0,0 0,0 0,0 0,0-1,0 1,1 0,-1 0,0 0,0 0,0 0,0 0,0 0,0-1,0 1,0 0,0 0,0 0,1 0,-1 0,0 0,0 0,0 0,0 0,0 0,0 0,1 0,-1 0,0 0,0 0,0 0,0 0,0 0,0 0,1 0,-1 0,0 0,0 0,0 0,0 0,0 0,0 0,1 0,-1 0,0 0,0 0,0 0,0 0,0 0,0 1,0-1,0 0,1 0,-1 0,0 0,0 0,0 0,0 0,0 1,0-1,0 0,0 0,0 0,0 0,0 0,0 1,2 6,-1 0,0 1,-1-1,0 10,-4 74,-5 0,-3-1,-38 143,47-224,1 0,-1-1,0 1,-8 13,11-21,0-1,-1 1,1-1,0 0,0 1,-1-1,1 0,0 0,0 1,-1-1,1 0,0 0,-1 1,1-1,0 0,-1 0,1 0,0 0,-1 1,1-1,-1 0,1 0,0 0,-1 0,0 0,-6-10,2-9,1-1,1 1,1-1,0-36,2 29,-1-553,3 92,-2 484,0 0,0 0,-1 0,1 0,-1 0,-2-6,3 10,0 0,0 0,0 0,0 0,0-1,-1 1,1 0,0 0,0 0,0 0,0 0,-1 0,1-1,0 1,0 0,0 0,-1 0,1 0,0 0,0 0,0 0,-1 0,1 0,0 0,0 0,0 0,-1 0,1 0,0 0,0 0,0 1,-1-1,1 0,0 0,0 0,0 0,-1 0,1 0,0 1,0-1,0 0,0 0,0 0,-1 0,1 0,0 1,0-1,0 0,0 0,0 0,0 1,0-1,0 0,0 0,0 0,0 1,0-1,-6 12,1 0,-5 17,8-24,-33 114,34-107,6-16,11-23,45-102,-42 84,37-62,-44 92,-12 14,0 1,0 0,0 0,0 0,0 0,0 0,0 0,0 0,0 0,0 0,1 0,-1 0,0-1,0 1,0 0,0 0,0 0,0 0,0 0,0 0,1 0,-1 0,0 0,0 0,0 0,0 0,0 0,0 0,0 0,1 0,-1 0,0 0,0 0,0 1,0-1,0 0,0 0,0 0,0 0,1 0,-1 0,0 0,0 0,0 0,0 0,0 0,0 1,0-1,0 0,0 0,0 0,0 0,0 0,0 0,0 0,0 0,0 1,-4 29,-14 41,-3-1,-42 91,63-160,-18 30,17-30,1-1,0 1,-1-1,1 1,0-1,-1 0,1 1,-1-1,1 0,-1 1,1-1,-1 0,1 1,-1-1,1 0,-1 0,1 0,-1 0,1 1,-1-1,1 0,-1 0,0 0,1 0,-1 0,1 0,-1 0,1 0,-1-1,1 1,-1 0,0 0,1 0,-1-1,1 1,-1 0,1 0,0-1,-1 1,1-1,-1 1,1 0,-1-1,1 1,0-1,-1 1,1-1,0 1,-1-2,-4-7,1-1,0 0,0 0,1 0,0-1,1 1,0-1,0-17,1 15,-1 0,0 0,-1 1,0-1,-8-18,11 30,0 0,-1 0,1 0,-1 0,1 1,-1-1,1 0,-1 0,0 0,1 0,-1 0,0 1,0-1,0 0,1 1,-1-1,0 0,0 1,0-1,0 1,0 0,0-1,0 1,0 0,0 0,0-1,-1 1,1 0,0 0,0 0,0 0,0 0,0 1,0-1,0 0,0 0,0 1,0-1,0 1,0-1,0 1,0-1,-1 2,-4 2,0 1,1-1,0 1,0 0,-4 7,7-10,-4 6,3-5,1 1,-1-1,0 1,-1-1,-5 5,8-8,1 0,0 1,-1-1,1 0,-1 0,1 0,-1 1,1-1,0 0,-1 0,1 0,-1 0,1 0,-1 0,1 0,-1 0,1 0,0 0,-1 0,1-1,-1 1,1 0,-1 0,0-1,0 1,1-1,-1 0,0 0,0 0,1 0,-1 0,1 0,-1 0,1 0,-1 0,1-1,-1 1,1 0,0-1,-5-25,2 0,1 1,2-52,1 30,2-256,-4 239,1 63,0 1,0 0,0 0,0 0,0 0,-1 0,1-1,0 1,-1 0,1 0,0 0,-1 0,1 0,-1 0,0 0,1 0,-1 0,0 0,0 1,0-1,1 0,-1 0,0 1,-1-2,0 2,1 0,-1 1,1-1,0 0,-1 0,1 1,-1-1,1 1,0-1,-1 1,1 0,0-1,0 1,-1 0,1 0,0 0,0 0,-1 1,-24 24,2 1,1 1,-20 31,-40 49,81-106,-24 22,26-23,0-1,-1 1,1-1,-1 0,1 1,0-1,-1 1,0-1,1 0,-1 0,1 1,-1-1,1 0,-1 0,1 0,-1 1,0-1,1 0,-1 0,1 0,-1 0,0 0,1 0,-1 0,1 0,-1-1,0 1,1 0,-1 0,1 0,-1-1,1 1,-1 0,1 0,-1-1,1 1,-1-1,1 1,-1 0,1-1,0 1,-1-1,1 1,-1-1,1 1,0-2,-3-7,1-1,0 0,1 0,0 0,1 0,0 1,2-15,-1-3,1-22,0-46,-2 92,-1 0,1 0,0 0,-1-1,0 1,0 0,-1-3,2 6,-1-1,1 0,0 1,-1-1,1 1,-1-1,1 1,-1-1,1 1,-1-1,1 1,-1 0,0-1,1 1,-1 0,0-1,1 1,-1 0,1 0,-1 0,0 0,0-1,1 1,-1 0,0 0,1 0,-1 0,0 1,1-1,-1 0,0 0,1 0,-1 0,0 1,1-1,-1 0,0 1,1-1,-1 1,-9 6,1 0,0 1,1-1,-1 2,2 0,-1 0,-8 14,2-5,-32 45,19-26,-2 0,-33 32,60-66,-1 0,0-1,0 0,-1 1,1-1,-5 2,7-4,0 1,0-1,0 1,0-1,-1 0,1 0,0 0,0 1,0-1,0 0,-1 0,1-1,0 1,0 0,0 0,-1-1,0 0,0 0,1-1,-1 1,1-1,-1 1,1-1,-1 0,1 1,0-1,0 0,0 0,0 0,0 0,1 0,-1 0,1 0,-1 0,1 0,0 0,-1 0,1-4,-3-45,3 47,0-1,1 0,-1 1,1-1,0 1,0-1,0 1,1-1,2-4,-3 8,0 1,0-1,0 1,0-1,-1 1,1 0,0-1,0 1,0 0,0 0,0 0,0 0,0 0,0 0,1 0,-1 0,0 0,0 0,0 0,0 1,-1-1,1 0,0 1,0-1,1 1,12 2,-11-3,-1-1,0 0,1 0,-1 0,0 0,0 0,1 0,-1-1,0 1,0-1,0 1,-1-1,1 0,0 0,-1 1,1-1,-1 0,3-5,1-3,1-1,6-19,-3-2,-1-1,6-59,-1 2,-8 72,-4 17,-1 3,-7 33,-96 600,83-478,17-145,2-20,3-29,103-820,-97 808,-4 38,-2 15,-1 21,-2 265,0-217,2-55,1-13,10-26,-5 6,160-407,-29-14,-94 291,224-765,-206 695,-56 192,2 0,0 0,12-22,-20 45,0 0,1-1,-1 1,0-1,0 1,0-1,1 1,-1-1,0 1,1 0,-1-1,0 1,1 0,-1-1,0 1,1 0,-1-1,1 1,-1 0,0 0,1-1,-1 1,1 0,-1 0,1 0,-1 0,1 0,-1 0,1 0,-1 0,1 0,-1 0,1 0,-1 0,1 0,0 0,0 2,0-1,0 1,0-1,0 1,0 0,0-1,-1 1,1 0,-1 0,1 0,-1-1,1 5,3 33,-3 69,-12 136,-46 411,5-56,48-525,7-67,1-18,23-149,-21 110,60-558,-18 151,-33 340,-9 88,-2 22,-2 11,-1 0,0 0,0 0,-1 0,1 1,-1 7,2 323,-4-88,2-245,4 30,-4-32,0 1,0-1,0 1,0-1,0 1,0-1,0 1,0-1,1 1,-1-1,0 0,0 1,0-1,1 1,-1-1,0 0,1 1,-1-1,0 0,1 1,-1-1,0 0,1 1,-1-1,1 0,-1 0,1 1,-1-1,0 0,1 0,-1 0,1 0,-1 0,1 0,-1 0,1 0,-1 0,1 0,-1 0,1 0,-1 0,1 0,-1 0,1 0,-1 0,1-1,-1 1,0 0,1 0,-1-1,1 1,0-1,2-1,0-1,0-1,0 1,0 0,0-1,-1 1,1-1,2-5,17-40,-17 39,63-144,-63 146,-1-1,1 1,0 0,8-9,-13 17,0-1,1 1,-1-1,1 1,-1-1,0 1,1 0,-1-1,1 1,-1 0,1-1,-1 1,1 0,-1-1,1 1,-1 0,1 0,0 0,-1 0,1 0,-1 0,1-1,-1 1,1 0,0 0,-1 1,1-1,-1 0,1 0,0 0,-1 0,1 0,-1 1,1-1,-1 0,1 1,-1-1,1 0,-1 1,1-1,-1 0,0 1,1-1,-1 1,1-1,-1 1,0-1,0 1,1 0,2 6,0 0,-1 1,1-1,-1 1,-1 0,1 10,8 83,-3 121,-19 111,9-267,-5 110,10-146,-2-30,0 0,0 0,0 0,0 0,0 0,0 1,0-1,0 0,0 0,0 0,1 0,-1 0,0 1,0-1,0 0,0 0,0 0,0 0,0 0,0 0,1 0,-1 0,0 1,0-1,0 0,0 0,0 0,0 0,1 0,-1 0,0 0,0 0,0 0,0 0,0 0,1 0,-1 0,0 0,0 0,0 0,0 0,0 0,1 0,-1 0,0 0,9-13,7-22,-2-1,-2 0,15-72,-10 33,169-603,-174 644,-9 32,-2 8,-1 8,-1-1,-3 19,-76 323,80-353,-4 13,0 0,0-1,-2 1,-10 19,12-30,4-9,5-20,1-1,1 1,1 1,12-25,-3 4,43-96,-53 130,-7 11,0 0,1 0,-1 0,0 0,0 0,0 0,0 0,0 0,0 0,0 0,0 0,1 0,-1 0,0 0,0 0,0 0,0 0,0 0,0 0,0 0,0 0,0 0,0 0,1 0,-1 0,0 0,0 0,0 0,0 1,0-1,0 0,0 0,0 0,0 0,0 0,0 0,0 0,0 0,0 0,0 1,0-1,0 0,0 0,0 0,0 0,0 0,0 0,0 0,0 0,0 0,0 1,0-1,0 0,0 0,0 0,0 0,0 0,0 0,0 0,0 0,0 0,-1 0,1 1,0-1,0 0,0 0,0 0,-5 23,-1-1,-1 1,-2-1,-13 28,3-7,-231 468,178-393,69-113,-1 1,0-1,0 0,0 0,-1 0,1-1,-1 0,0 0,-7 5,11-9,0 0,1 0,-1 1,1-1,-1 0,0 0,1 0,-1 0,1 0,-1 0,0 0,1 0,-1 0,0 0,1 0,-1 0,1 0,-1-1,0 1,1 0,-1 0,1-1,-1 1,0-1,0 0,0 0,0 0,0-1,0 1,1 0,-1-1,0 1,1 0,-1-1,1 1,0 0,-1-1,1-1,-1-11,1 0,0-1,1 1,3-18,64-338,-34 196,91-394,-119 539,-1 7,5-18,-1 0,4-68,-16 86,3 21,0 1,0 0,0-1,0 1,-1 0,1 0,0-1,0 1,0 0,-1 0,1-1,0 1,0 0,-1 0,1 0,0-1,0 1,-1 0,1 0,0 0,0 0,-1 0,1 0,0 0,-1 0,1 0,0-1,-1 1,1 0,0 0,-1 1,1-1,-3 1,1 1,-1-1,1 1,-1 0,1 0,0 0,0 0,0 0,0 0,-2 5,-24 35,3 1,-32 72,-2 6,46-103,13-18,0 0,0 1,0-1,0 0,-1 0,1 0,0 0,0 0,0 0,0 0,0 0,0 0,-1 1,1-1,0 0,0 0,0 0,0 0,0 0,-1 0,1 0,0 0,0 0,0 0,0 0,-1 0,1 0,0 0,0 0,0 0,0-1,0 1,-1 0,1 0,0 0,0 0,0 0,0 0,0 0,0 0,0 0,-1 0,1-1,0 1,0 0,0 0,0 0,0 0,0 0,0-1,0 1,0 0,0 0,-1-5,1 0,0 0,0 0,0 1,1-1,1-8,80-315,-42 185,143-671,-177 782,3-53,-9 83,0-1,0 0,0 0,0 0,0 1,0-1,-1 0,1 0,-1 1,0-1,0 0,0 1,0-1,0 1,-1-1,1 1,-3-4,3 6,0-1,1 1,-1 0,0-1,0 1,1 0,-1 0,0 0,0-1,0 1,0 0,1 0,-1 0,0 0,0 0,0 1,0-1,1 0,-1 0,-1 1,-2 1,1-1,0 1,0 0,0 0,0 0,-5 5,-17 20,1 2,1 0,-29 50,35-53,-69 110,-45 68,123-192,0-1,-19 20,27-31,-1 1,0 0,1 0,-1-1,0 1,1 0,-1-1,0 1,0 0,0-1,0 1,0-1,0 0,1 1,-1-1,0 0,0 1,0-1,0 0,0 0,0 0,0 0,0 0,0 0,0 0,0 0,-2-1,2 0,0 0,0 0,0-1,1 1,-1 0,0-1,1 1,-1-1,1 1,-1-1,1 1,0-1,-1 1,1-1,0 1,0-1,0-1,2-32,1 0,2 0,1 0,14-45,-1 4,-18 71,20-107,-23 94,2 18,0-1,0 1,0 0,-1 0,1 0,0 0,0 0,0-1,-1 1,1 0,0 0,0 0,-1 0,1 0,0 0,0 0,-1 0,1 0,0 0,0 0,-1 0,1 0,0 0,0 0,-1 0,1 0,0 0,0 0,-1 1,1-1,0 0,0 0,0 0,-1 0,1 0,0 1,0-1,-6 6,0-1,0 1,-7 11,-205 297,142-195,-253 341,308-435,-30 28,48-50,-1 0,0 0,1 0,-1 0,0 0,-1-1,1 0,-7 3,10-5,0 0,0 0,-1 0,1 0,0 0,0 0,0 0,-1 0,1-1,0 1,0 0,0-1,0 1,-1-1,1 1,0-1,0 1,0-1,0 0,0 0,0 1,1-1,-1 0,0 0,0 0,1 0,-1 0,0 0,1 0,-1 0,1-1,-1 1,1 0,-1-2,-3-9,1 0,0-1,1 1,0-1,1 1,0-23,10-84,-7 94,8-61,25-97,-19 132,-8 41,-8 10,0 0,0 0,1 0,-1 0,0 0,1 0,-1 0,0 0,1 0,-1 0,0 0,0 0,1 0,-1 0,0 0,1 0,-1 0,0 0,0 0,1 1,-1-1,0 0,0 0,0 0,1 1,-1-1,0 0,1 1,5 9,-1 0,0 0,0 1,-1 0,0 0,-1 0,2 12,-3-17,8 36,-4-15,12 32,-8-42,-9-17,-1 0,0 0,0 1,1-1,-1 0,0 0,1 0,-1 0,0 0,1 0,-1 1,0-1,1 0,-1 0,0 0,0 0,1 0,-1 0,0-1,1 1,-1 0,0 0,1 0,-1 0,0 0,1 0,-1 0,0-1,0 1,1 0,1-3,1 0,-1 0,0 0,0 0,0-1,-1 1,3-6,17-46,18-76,6-66,-29 120,3-15,-7 28,2 1,38-102,-43 151,-9 14,0-1,0 1,0 0,1 0,-1 0,0 0,0 0,0 0,0 0,0 0,1 0,-1 0,0 0,0 0,0 0,0 0,1 0,-1 0,0 0,0 0,0 0,0 0,0 0,1 0,-1 0,0 0,0 0,0 0,0 0,0 0,1 0,-1 0,0 1,0-1,0 0,0 0,0 0,0 0,0 0,1 0,-1 1,0-1,0 0,0 0,6 31,2 97,-10 144,-2-107,3-105,-10 83,6-106,8-24,-3-13,0 0,0 1,1-1,-1 0,0 0,1 0,-1 0,0 0,0 0,1 0,-1 0,0 0,1 0,-1 0,0 0,1 0,-1 0,0 0,0 0,1 0,-1 0,0 0,0 0,1-1,-1 1,0 0,1 0,21-22,2-8,-1-2,-2-1,21-44,43-110,-52 106,-24 54,-9 20,-5 11,0 1,1 0,0 0,-6 12,-292 480,201-325,97-165,-132 237,132-237,1 1,0-1,0 0,0 1,1 0,-2 11,4-18,0-1,0 0,0 1,0-1,0 0,0 0,0 1,0-1,1 0,-1 0,0 1,0-1,0 0,0 0,0 1,0-1,0 0,1 0,-1 1,0-1,0 0,0 0,0 0,1 1,-1-1,0 0,0 0,1 0,-1 0,0 1,0-1,1 0,-1 0,0 0,0 0,1 0,-1 0,0 0,1 0,-1 0,0 0,20-10,5-12,23-27,590-700,-592 689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53.1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1210 582,'-6'0,"-1"0,1 1,-1 0,1 1,0-1,0 1,0 0,0 1,-9 4,-2 3,-28 23,26-19,-48 37,-292 215,-14-18,285-192,-32 18,116-71,-1-1,0 1,0-1,0 0,-9 2,14-4,-1 0,1 0,-1 0,1 0,-1 0,1 0,-1 0,1 0,0 0,-1 0,1 0,-1 0,1 0,0-1,-1 1,1 0,-1 0,1-1,0 1,-1 0,1 0,0-1,-1 1,1 0,0-1,-1 1,1 0,0-1,0 1,0-1,-1 1,1 0,0-1,0 1,0-1,0 1,0 0,0-1,0 1,0-1,0 1,0-1,0 1,0-1,0 1,0-5,1 0,-1 0,1 0,1 0,-1 0,0 1,1-1,3-6,26-41,-25 42,54-79,77-87,85-76,-210 238,527-547,-498 521,61-44,-98 80,1 0,-1 1,1 0,0 0,0 1,1-1,-1 1,8-2,-12 4,0-1,1 1,-1 0,0 1,0-1,0 0,0 0,1 0,-1 1,0-1,0 0,0 1,0-1,0 1,0-1,0 1,1 1,0 0,0 0,0 0,0 1,-1-1,1 0,-1 1,0-1,1 1,-1-1,0 4,6 18,-2 1,-1 1,-1-1,-1 0,-1 1,-4 37,-53 364,56-427,-120 575,79-426,-103 248,202-505,320-667,-286 580,-62 137,-24 52,-6 16,-33 121,13-64,17-55,-117 461,102-376,17-85,-1-1,2 0,0 0,0 0,4 19,-4-30,0 1,0-1,0 1,0-1,0 1,0-1,0 1,0 0,0-1,0 1,0-1,0 1,1-1,-1 1,0-1,0 0,1 1,-1-1,0 1,1-1,-1 1,0-1,1 0,-1 1,1-1,-1 0,0 1,1-1,-1 0,1 0,-1 0,1 1,-1-1,1 0,-1 0,1 0,-1 0,1 0,0 0,-1 0,1 0,-1 0,1 0,-1 0,1 0,-1 0,1 0,-1-1,1 1,-1 0,1 0,-1-1,1 1,-1 0,0 0,1-1,-1 1,1-1,-1 0,23-25,-23 26,21-33,-2-1,26-62,20-81,-51 137,-12 34,8-20,-2-2,7-34,-14 61,-1-1,0 0,0 1,0-1,0 1,0-1,0 0,0 1,0-1,-1 1,1-1,0 1,-1-1,1 0,-2-1,1 2,1 1,-1 0,1-1,-1 1,1-1,-1 1,1 0,-1-1,0 1,1 0,-1 0,0-1,1 1,-1 0,0 0,1 0,-1 0,0 0,1 0,-1 0,0 0,1 0,-1 0,-1 1,-3 1,-1 0,1 0,0 1,0 0,0 0,-9 7,-41 35,2 4,2 1,2 2,-70 99,110-135,9-16,0 0,0 0,0 0,0 0,0 0,0 0,0 0,0 0,0 0,0 0,0 0,1 0,-1 0,0 0,0 0,0 0,0 0,0 0,0 0,0 0,0 0,0 1,0-1,0 0,0 0,0 0,0 0,0 0,0 0,0 0,0 0,1 0,-1 0,0 0,0 0,0 0,0 1,0-1,0 0,0 0,0 0,0 0,0 0,0 0,0 0,0 0,0 0,-1 0,1 0,0 0,0 1,0-1,0 0,0 0,0 0,0 0,0 0,0 0,0 0,0 0,0 0,0 0,0 0,0 0,0 0,0 0,-1 0,24-20,31-44,-4-2,54-90,-101 152,5-8,-13 24,-26 42,-58 92,-69 104,-113 184,43-62,156-263,67-102,0 0,-1 0,0-1,-9 8,15-14,0 1,-1-1,1 1,-1-1,1 0,-1 1,1-1,-1 0,0 0,1 1,-1-1,1 0,-1 0,0 0,1 0,-1 0,1 0,-1 0,0 0,1 0,-1 0,1 0,-1 0,1 0,-2-1,1 0,0 0,1 0,-1 0,0 0,1 0,-1-1,1 1,-1 0,1 0,-1 0,1-1,0 1,0 0,0-1,-1 1,1 0,1-2,1-26,1 0,1 1,14-48,-7 31,113-552,-120 576,9-62,-12 75,0-1,-1 1,0-1,-1 1,0-1,-3-14,3 21,1 1,-1-1,1 1,-1-1,0 1,0-1,0 1,1-1,-1 1,-2-2,2 2,1 1,-1 0,1-1,-1 1,1 0,-1 0,1-1,-1 1,1 0,-1 0,1 0,-1 0,1 0,-1 0,0 0,1 0,-1 0,1 0,-1 0,1 0,-2 0,0 1,0 0,0 0,0 1,0-1,0 1,0-1,0 1,0-1,1 1,-1 0,1 0,-3 3,-14 25,1 1,-19 50,9-20,7-16,7-15,-1-1,-34 53,47-81,1 0,-1 0,0 0,1 1,-1-1,0 0,0 0,0 0,0 0,0 0,0-1,0 1,-1 0,1 0,0-1,0 1,-1-1,1 1,0-1,-1 1,1-1,0 0,-1 0,1 0,0 1,-2-2,1 1,1-2,0 1,-1 0,1 0,0 0,0 0,0-1,0 1,0-1,0 1,0-1,0 1,0-1,1 1,-1-1,1 0,-1 1,1-1,0 0,-1-3,0-8,1 9,0 0,-1 0,1 0,-1 1,0-1,0 0,-3-6,0 9,-2 9,-44 94,33-63,-155 370,133-319,36-84,0 0,0-1,0 0,-8 9,11-14,0 1,0-1,-1 0,1 0,0 1,0-1,-1 0,1 0,0 0,0 1,-1-1,1 0,0 0,-1 0,1 0,0 0,-1 0,1 1,0-1,-1 0,1 0,0 0,-1 0,1 0,0 0,-1 0,1 0,0-1,-1 1,1 0,0 0,-1 0,0-1,1 0,-1 0,0 0,1-1,-1 1,1 0,0 0,-1 0,1-1,0 1,0 0,-1 0,1-1,0-1,1-21,1-1,1 0,1 1,9-34,-5 24,39-167,38-183,-41 112,-41 263,-1 13,2 47,-5 82,0-55,-1 7,3 134,1-189,1-1,2 0,1 0,1-1,14 36,-19-57,1-1,0 1,1-1,-1 0,1 0,0-1,1 1,-1-1,1 0,9 8,-11-11,0-1,0 1,0 0,0-1,0 0,1 0,-1 0,0 0,1 0,-1-1,1 1,-1-1,1 0,-1 0,1 0,-1-1,1 1,-1-1,0 0,1 0,-1 0,6-3,0 0,1-1,-1-1,0 0,-1 0,1 0,10-12,-1-1,26-37,1-14,-3-1,49-117,-47 93,178-350,-214 429,1 0,18-24,-27 39,0 1,0-1,1 1,-1-1,0 1,1-1,-1 1,1-1,-1 1,1 0,-1-1,1 1,-1-1,1 1,-1 0,1 0,-1-1,1 1,-1 0,1 0,0 0,-1 0,1 0,-1-1,1 1,0 0,-1 0,1 1,-1-1,1 0,0 0,-1 0,1 0,-1 0,1 1,-1-1,1 0,0 0,-1 1,1-1,-1 0,1 1,-1-1,0 1,1-1,-1 1,1-1,-1 1,0-1,1 1,-1-1,0 1,0-1,1 1,-1-1,0 1,0 0,0-1,0 1,0 0,4 15,0-1,-2 1,2 29,0 424,-38 5,11-292,3-33,21-132,0-16,-1-1,0 0,0 0,0 1,1-1,-1 0,0 0,0 1,1-1,-1 0,0 0,0 1,1-1,-1 0,0 0,1 0,-1 0,0 0,1 0,-1 0,0 1,1-1,-1 0,0 0,1 0,-1 0,0 0,1-1,2 0,0 0,-1 0,1 0,0-1,-1 1,1-1,-1 0,0 1,3-4,20-20,-2-1,-1-2,-1 0,31-55,-14 23,-1 10,-34 46,0 1,1-1,0 1,-1 0,2 0,-1 0,0 0,0 1,7-3,-9 4,-1 1,1-1,0 1,0 0,0-1,-1 1,1 0,0 0,0 0,0 0,0 1,0-1,-1 0,1 1,0-1,0 1,-1 0,1-1,2 2,-1 0,0 1,0-1,0 1,-1-1,1 1,-1 0,1 0,-1 0,2 4,3 7,0 1,-1-1,6 24,-11-33,7 21,17 51,-23-70,1-1,0 0,1 0,0 0,0 0,0 0,0-1,10 10,-13-14,0 0,0 0,0 0,0-1,0 1,0 0,0 0,0-1,0 1,1-1,-1 1,0-1,0 1,1-1,-1 0,0 0,0 0,1 1,-1-1,0 0,0-1,1 1,-1 0,0 0,1 0,-1-1,0 1,0-1,0 1,1-1,-1 1,0-1,0 0,0 1,0-1,0 0,0 0,0 0,0 0,-1 0,1 0,0 0,-1 0,1 0,0 0,-1 0,1-1,0 0,3-9,0 1,-1-1,0 0,2-14,-4 20,8-67,-3-1,-5-119,-2 101,1 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58.99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1900 1009,'3'-2,"-1"0,0 1,1-1,-1 1,1-1,-1 1,1 0,0 0,-1 0,1 1,5-2,35-1,-27 3,56-1,-34 1,71-8,-100 7,0-1,0 0,0-1,0 1,-1-2,1 1,-1-1,1-1,-1 1,-1-2,1 1,12-12,-20 17,0 0,0 0,1 0,-1-1,0 1,0 0,0 0,1 0,-1 0,0-1,0 1,0 0,0 0,0-1,0 1,1 0,-1 0,0-1,0 1,0 0,0 0,0-1,0 1,0 0,0 0,0-1,0 1,0 0,0 0,0-1,0 1,0 0,-1 0,1-1,0 1,0 0,-11-4,-21 5,28-1,-79 5,-178 3,255-8,1-1,0 1,0-1,0 1,0-2,0 1,0 0,-6-3,10 3,0 0,0 0,0 1,0-1,0 0,0 0,0 0,0 0,1 0,-1 0,0 0,1 0,-1 0,0 0,1 0,0-1,-1 1,1 0,0 0,-1-1,1 1,0 0,0 0,0-1,0 1,0 0,0 0,1-1,-1 1,0 0,1 0,-1 0,1-1,-1 1,1 0,1-2,3-8,1 1,1-1,0 1,0 1,1-1,0 1,1 0,0 1,0 0,12-7,18-11,56-27,-35 21,18-20,-55 35,2 1,37-19,-60 35,0-1,-1 1,1-1,-1 0,0 1,1-1,-1 0,1 0,-1 0,0 0,0 0,2-2,-3 2,0 1,0 0,-1-1,1 1,0 0,0-1,-1 1,1 0,0 0,0-1,-1 1,1 0,0 0,-1-1,1 1,0 0,-1 0,1 0,-1 0,1 0,0 0,-1-1,1 1,0 0,-1 0,1 0,-1 0,1 0,0 0,-1 1,1-1,-50 2,34-1,-110 15,107-13,0 1,0 1,0 1,-23 10,32-8,14-4,23-1,24-3,0-3,84-16,-125 16,-12 1,-16 0,-47 1,49 2,1 0,-1-1,1-1,0-1,-20-4,34 6,1 0,0 0,-1 0,1 0,0 0,0 0,-1 0,1-1,0 1,0 0,-1 0,1 0,0 0,-1 0,1 0,0-1,0 1,0 0,-1 0,1 0,0 0,0-1,0 1,-1 0,1 0,0-1,0 1,0 0,0 0,0-1,0 1,-1 0,1-1,0 1,0 0,0 0,0-1,0 1,0 0,0 0,0-1,0 1,0 0,1-1,-1 1,0 0,0 0,0-1,0 1,0 0,0 0,0-1,1 1,-1 0,31-20,139-63,61-33,-134 65,193-110,-280 155,25-17,-34 22,1 0,-1 0,0 0,1 0,-1 0,0-1,0 1,0 0,0 0,0-1,0 1,0-1,-1 1,1-1,-1 0,1 1,0-3,-1 3,-1 0,1 0,-1 0,1 0,-1 0,1 0,-1 0,0 1,1-1,-1 0,0 0,1 1,-1-1,0 0,0 1,0-1,0 1,0-1,0 1,0-1,0 1,0 0,0-1,0 1,0 0,0 0,-1 0,-34-4,22 4,0 1,0 0,0 1,0 1,-19 5,-65 29,50-17,40-17,-17 5,24-8,1 0,-1 0,0 0,0 0,0 0,0 0,0 0,1 0,-1 0,0-1,0 1,0 0,0 0,1-1,-1 1,0-1,0 1,1-1,-1 1,0-1,1 1,-1-1,-1-1,1 1,-1 0,1-1,-1 1,1 0,-1 0,0 0,1 1,-1-1,0 0,0 0,0 1,1-1,-1 1,0 0,0 0,0-1,0 1,0 0,0 1,-3-1,-5 0,-451 26,261-8,-49-2,195-16,47-2,11-3,18-6,1 1,45-13,-11 5,-13 3,-11 3,63-29,-82 30,-24 10,-25 9,21-4,1 0,0 2,1 0,-17 10,23-13,1 1,0-1,0 2,0-1,1 0,0 1,0 0,0 0,0 0,0 0,-4 12,7-16,0 1,1-1,-1 1,1-1,-1 1,1 0,0-1,-1 1,1 0,0-1,0 1,0 0,0 0,1-1,-1 1,0-1,1 1,-1 0,1-1,0 1,-1-1,1 1,0-1,0 1,0-1,0 0,0 1,0-1,0 0,1 0,-1 0,0 0,1 0,-1 0,0 0,1 0,0-1,-1 1,3 0,8 3,1 0,-1-1,1-1,18 1,-3 1,-26-4,1 1,-1-1,0 1,1-1,-1 1,0 0,0 0,0 0,0 0,0 0,0 0,0 1,0-1,-1 1,1-1,0 1,-1 0,1-1,-1 1,0 0,2 3,-2-2,-1-1,1 1,-1 0,0 0,0 0,0-1,0 1,0 0,0 0,-1 0,0-1,1 1,-1 0,0 0,0-1,0 1,-3 3,-3 5,-1 0,1 0,-19 18,16-19,1 0,0 1,-9 15,17-25,1-1,-1 1,1-1,0 1,0 0,-1-1,1 1,0-1,0 1,0-1,-1 1,1 0,0-1,0 1,0-1,0 1,0 0,0-1,0 1,1 0,-1-1,0 1,0-1,0 1,1-1,-1 1,0 0,0-1,1 1,-1-1,1 1,-1-1,0 0,1 1,-1-1,1 1,-1-1,1 1,26 8,-7-3,-18-5,0 0,0 1,-1-1,1 1,0-1,0 1,-1 0,1-1,-1 1,1 0,-1 0,0 0,0 0,0 0,0 0,0 1,0-1,0 4,0-1,-1 0,0-1,0 1,0 0,0 0,-1 0,0 0,-2 7,-3 5,-1 0,0 0,-17 25,-8 4,31-45,1-1,0 1,-1-1,1 1,-1-1,1 1,0-1,-1 1,1-1,0 1,0-1,-1 1,1-1,0 1,0-1,0 1,0 0,0-1,0 1,0-1,0 1,0 0,0-1,0 1,0-1,1 2,0-1,0-1,0 1,0 0,0 0,0-1,1 1,-1-1,0 1,0-1,1 1,-1-1,0 0,3 0,91 9,-60-7,36 7,-60-7,0 1,0 0,0 1,0 0,-1 0,1 1,11 8,-18-10,0-1,-1 1,0-1,0 1,0 0,0 0,0 0,-1 1,1-1,2 6,-4-7,0 0,-1 0,1 0,-1 0,1 0,-1 1,0-1,0 0,0 0,0 0,0 1,0-1,0 0,-1 0,1 0,-1 0,0 0,0 0,0 0,0 0,-1 3,-5 4,0 0,0 0,-1-1,-10 10,-5 5,-15 17,1 1,3 2,1 2,3 1,1 1,3 1,-21 55,40-80,1 0,1 0,1 1,-2 47,-5 35,-76 237,64-276,-36 72,1-5,-104 352,31 9,84-296,-28 264,16-72,-24-6,-32 191,101-450,2 167,1 4,6-254,-2 0,-3-1,-1 0,-1-1,-35 73,-19 38,-36 74,98-218,-32 59,31-59,0-1,0 0,-1 0,0 0,0-1,-9 7,14-12,0 0,1 0,-1-1,0 1,0 0,0-1,0 1,-1-1,1 1,0-1,0 0,0 1,0-1,0 0,-1 0,1 0,0 0,0 0,0 0,0 0,-1 0,1 0,0 0,0-1,0 1,0-1,-2 0,2 0,-1-1,0 1,0-1,1 0,-1 0,1 0,-1 0,1 0,0 0,0 0,0 0,-1-4,-3-9,2 0,0-1,-2-18,5 31,-8-230,-16 490,-20 3,35-209,6-33,3-14,0-1,-1 1,1-1,-1 1,0-1,0 1,0-1,0 1,-1-1,1 0,-5 6,6-9,0 0,0 0,0 0,0 0,0 0,-1 0,1 0,0 0,0 0,0 0,0 0,0 0,0 0,-1 0,1 0,0 0,0 0,0 0,0 0,0 0,-1 0,1 0,0 0,0 0,0 0,0 0,0 0,0-1,-1 1,1 0,0 0,0 0,0 0,0 0,0 0,0 0,0-1,0 1,0 0,0 0,0 0,0 0,0 0,-1 0,1-1,0 1,0 0,0 0,0 0,0 0,0 0,0-1,0 1,1 0,-1 0,0 0,-2-12,0 0,1 0,0-19,0-16,-5-23,6-140,27-64,-7 94,-18 162,2-22,-4 38,1 0,-1 0,0 1,0-1,0 0,-1 0,1 1,0-1,-1 0,1 1,-1-1,1 0,-1 1,-1-3,1 4,0 0,0 0,1 0,-1 0,0 0,0 0,0 0,0 1,1-1,-1 0,0 0,0 1,0-1,1 0,-1 1,0-1,0 1,1-1,-1 1,1-1,-1 1,0 0,1-1,-1 1,1 0,-1 0,0 1,-23 28,1 2,1 0,-23 48,4-10,-51 91,-19 31,88-162,23-29,-1-1,1 0,0 1,0-1,0 0,0 0,-1 1,1-1,0 0,0 0,0 0,-1 1,1-1,0 0,0 0,-1 0,1 0,0 1,-1-1,1 0,0 0,0 0,-1 0,1 0,0 0,-1 0,1 0,0 0,-1 0,1 0,0 0,0 0,-1 0,1 0,0 0,-1 0,1-1,0 1,0 0,-1 0,1 0,0 0,0-1,-1 1,1 0,0 0,0 0,0-1,-1 1,1 0,0 0,0-1,0 1,0 0,-1-1,1 1,0-1,-1-19,4 3,0 0,1 1,0-1,8-18,32-65,-31 72,1 3,-14 24,1 1,-1 0,0 0,0 0,0 0,0 0,1-1,-1 1,0 0,0 0,0 0,1 0,-1 0,0 0,0 0,0 0,1 0,-1 0,0 0,0 0,1 0,-1 0,0 0,0 0,0 0,1 0,-1 0,0 0,0 0,1 0,-1 0,0 0,0 1,0-1,0 0,1 0,-1 0,0 0,0 0,0 1,0-1,1 0,-1 0,0 0,0 1,0-1,0 0,0 0,0 0,0 1,0-1,0 0,0 0,0 1,0-1,0 0,0 0,0 0,0 1,3 9,-1 1,-1 0,0 0,0-1,-1 13,0-2,-2 272,0-145,2-138,-1-5,1 1,0 0,1-1,-1 1,1-1,0 1,0 0,1-1,-1 0,5 9,4 8,-1-1,-2 2,0-1,7 43,-8-34,85 543,16 72,-99-612,2-2,22 52,-27-73,-1 1,-1 0,0 1,0-1,0 17,-1 65,-2-52,2 129,26 187,-23-338,-3-13,-1-8,3-44,-4-77,-1 51,-1-537,-20 1027,0-37,24-348,2-22,-4-12,0 0,1 0,-1 0,0 0,1 0,-1 0,0 0,0 0,1 0,-1 0,0-1,1 1,-1 0,0 0,0 0,0 0,1-1,-1 1,0 0,0 0,0 0,1-1,-1 1,0 0,0 0,0-1,0 1,0 0,1-1,-1 1,0 0,0 0,0-1,0 1,0 0,0-1,0 1,9-27,12-50,-6 14,-5 27,50-149,-59 183,-1 1,1-1,-1 0,1 1,0-1,-1 1,1-1,0 1,0-1,0 1,0-1,1 1,-1 0,0-1,1 1,-1 0,0 0,1 0,-1 0,3 0,-4 1,1 0,-1 0,1 0,-1 0,1 1,-1-1,0 0,1 0,-1 1,1-1,-1 0,0 0,1 1,-1-1,1 1,-1-1,0 0,0 1,1-1,-1 1,0-1,1 1,5 22,4 50,-7-43,1 0,1-1,2 0,14 38,-10-43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8:04.4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 2163,'-1'122,"3"134,0-228,7 36,-8-57,1 1,0 0,0 0,1-1,0 0,0 1,1-1,0 0,6 8,-9-14,0 0,0 1,1-1,-1 0,0 0,1 0,-1 0,1 0,-1 0,1-1,-1 1,1 0,0-1,-1 1,1-1,2 1,0-1,-1 0,0-1,0 1,0 0,0-1,0 0,0 0,0 0,5-2,8-6,0-1,-1 0,0-1,-1 0,0-1,-1-1,16-19,8-13,32-53,46-87,-111 178,1-1,0 1,1 1,-1-1,13-10,-18 17,1-1,-1 1,1 0,-1-1,1 1,-1 0,1-1,-1 1,1 0,-1 0,1-1,-1 1,1 0,0 0,-1 0,1 0,-1 0,1 0,0 0,-1 0,1 0,-1 0,1 0,-1 0,1 0,0 0,-1 1,1-1,-1 0,1 0,-1 1,1-1,-1 0,1 1,-1-1,1 0,-1 1,1-1,-1 1,0-1,1 1,-1-1,0 1,1-1,-1 1,0-1,0 1,0-1,1 2,0 3,0 0,0 1,0-1,-1 0,0 1,0-1,0 1,-1-1,-2 11,-18 57,12-46,-34 105,-6-3,-6-1,-75 127,93-199,36-55,1 0,-1 0,1-1,-1 1,1 0,-1 0,0-1,0 1,1 0,-1 0,0-1,0 1,0-1,1 1,-1-1,0 1,0-1,0 0,0 1,0-1,0 0,0 0,0 0,0 0,-2 0,3 0,-1-1,0 0,1-1,-1 1,1 0,-1 0,1 0,-1 0,1 0,0 0,0-1,0 1,-1 0,1 0,0 0,1 0,-1-1,0 1,0 0,1-2,6-29,1 0,1 1,23-51,-17 45,10-21,-24 57,-1 0,1-1,-1 1,1 0,0 0,0-1,0 1,0 0,0 0,0 0,0 0,0 0,0 0,0 0,0 0,0 1,3-2,-4 2,1 0,-1 0,0 0,1 0,-1 0,0 1,1-1,-1 0,0 0,1 0,-1 0,0 1,1-1,-1 0,0 0,0 1,0-1,1 0,-1 0,0 1,0-1,0 0,1 1,-1-1,0 1,4 18,-3 0,-1 0,-1 0,-1 0,-7 35,-28 78,25-90,-106 301,121-348,5-11,1 1,20-29,-29 44,1 0,-1-1,0 1,1 0,-1 0,0-1,1 1,-1 0,0 0,1-1,-1 1,1 0,-1 0,0 0,1 0,-1 0,1 0,-1 0,1 0,-1 0,0 0,1 0,-1 0,1 0,-1 0,1 0,-1 0,0 0,1 0,-1 1,1-1,-1 0,0 0,1 1,-1-1,0 0,1 0,-1 1,1-1,7 17,-6-6,-1 1,0-1,0 0,-2 15,1-20,0 0,-1 0,0 1,0-1,-1 0,0 0,0 0,-5 9,7-23,5-21,2 0,1 0,1 1,2 0,1 1,0 0,31-45,-40 67,1-1,0 1,0 0,1 0,7-6,-12 11,1-1,-1 1,1 0,0-1,-1 1,1-1,0 1,-1 0,1-1,0 1,-1 0,1 0,0 0,0 0,-1-1,1 1,0 0,0 0,-1 0,1 1,0-1,0 0,-1 0,1 0,0 0,0 1,-1-1,1 0,0 1,-1-1,1 1,0-1,-1 0,1 1,-1-1,1 1,-1 0,1-1,-1 1,1-1,-1 1,0 0,1-1,-1 1,0 0,1 0,-1-1,0 1,0 0,0-1,0 1,0 1,3 3,-2-11,-1-24,-1 13,-4-876,5 826,28-520,35 2,-19 195,-40 351,13-211,-17 244,0 0,-1 0,1 1,-1-1,-2-8,3 14,0 0,0 0,0 0,0-1,-1 1,1 0,0 0,0 0,0 0,0 0,0 0,0 0,0-1,-1 1,1 0,0 0,0 0,0 0,0 0,0 0,-1 0,1 0,0 0,0 0,0 0,0 0,0 0,-1 0,1 0,0 0,0 0,0 0,0 0,0 0,-1 0,1 0,0 0,0 0,0 0,0 0,0 0,-1 1,1-1,0 0,0 0,0 0,0 0,0 0,0 0,0 0,0 1,-1-1,1 0,0 0,0 0,-11 22,-114 409,52-155,54-214,13-36,18-51,42-119,55-244,-5-184,-99 543,-7 52,-108 509,83-427,11-26,13-49,3-30,0 0,0 0,0 0,1 0,-1 0,0 0,0 0,0 0,0 0,0 0,0 0,0 0,0 0,0 0,0 1,0-1,1 0,-1 0,0 0,0 0,0 0,0 0,0 0,0 0,0 0,0 0,0 0,1 0,-1 0,0 0,0 0,0-1,0 1,0 0,0 0,0 0,0 0,0 0,0 0,1 0,-1 0,0 0,0 0,0 0,0 0,0 0,0 0,0 0,0-1,0 1,0 0,0 0,0 0,0 0,0 0,0 0,0 0,0-1,9-14,29-76,51-187,-73 221,-2 14,-7 31,-2 12,2 22,-1 45,-5 129,-2-162,0-15,0-27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8:08.7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1192 3877,'2'3,"0"-1,-1 1,0 0,1-1,-1 1,0 0,-1 0,1 0,0 0,-1 0,0 0,1 5,-1 2,8 92,-7 124,-3-207,0 1,-2-1,0 0,-1 0,-1 0,0 0,-16 29,-78 115,63-106,22-39,14-22,8-12,108-185,96-251,-79 161,-124 277,-12 34,-77 194,-20-3,91-191,-79 150,-30 62,119-232,0 0,0 0,0 0,0 0,0 0,0 0,0 0,0 0,-1 0,1 0,0 0,0 0,0 0,0 0,0 0,0 0,0 0,0 0,0 0,4-16,8-22,-4 18,-3 5,1 0,0 0,1 0,1 1,15-21,-24 35,1 0,0 1,0-1,0 0,0 0,0 1,0-1,0 0,0 0,0 0,0 1,0-1,1 0,-1 0,0 0,0 1,0-1,0 0,0 0,0 0,0 1,0-1,1 0,-1 0,0 0,0 0,0 0,0 1,1-1,-1 0,0 0,0 0,0 0,1 0,-1 0,0 0,0 0,0 0,1 0,-1 0,0 0,0 1,0-1,1-1,-1 1,0 0,0 0,0 0,1 0,-1 0,0 0,0 0,0 0,1 0,-1 0,0 0,0 0,0-1,1 1,-1 0,0 0,0 0,0 0,0-1,0 1,0 12,-1 0,-1 1,0-1,-1-1,0 1,-1 0,-5 12,0 1,-5 14,-115 378,123-396,2-16,3-35,4-20,3 0,2 1,3 0,18-56,-17 76,-11 58,-7 0,4-20,0 1,0-1,1 1,0 0,0 0,1-1,1 11,-1-19,0 0,0-1,0 1,0 0,0-1,1 1,-1 0,0-1,0 1,0-1,0 1,1 0,-1-1,0 1,1-1,-1 1,0-1,1 1,-1-1,1 1,-1-1,1 1,-1-1,1 1,-1-1,1 0,-1 1,1-1,-1 0,1 0,0 1,-1-1,1 0,-1 0,1 0,0 0,-1 0,1 0,0 0,-1 0,1 0,0 0,-1 0,1 0,-1 0,1-1,0 1,-1 0,1 0,-1-1,1 1,0-1,2-1,0 0,0-1,0 1,-1-1,1 0,-1 0,4-5,33-66,-39 73,1 1,-1-1,0 1,0-1,0 1,1-1,-1 1,0-1,0 1,1 0,-1-1,0 1,1-1,-1 1,1 0,-1-1,0 1,1 0,-1 0,1-1,-1 1,1 0,-1 0,1 0,-1-1,1 1,-1 0,1 0,-1 0,1 0,-1 0,1 0,-1 0,1 0,-1 0,1 0,0 1,0 0,0 0,0 1,-1-1,1 0,0 1,-1-1,1 1,0-1,-1 1,0-1,1 4,5 41,-2 0,-2 1,-6 60,1-281,3 158,-1 0,-1 0,-1-1,0 1,-1 1,0-1,-2 1,1-1,-11-16,-8-23,2-1,-21-86,-12-121,-23-303,17 100,46 368,2 2,-49-172,60 260,0 1,-1-1,-1 1,1-1,-1 1,-8-11,12 17,-1 0,1 1,-1-1,0 0,1 1,-1-1,0 1,1-1,-1 1,0-1,1 1,-1 0,0-1,0 1,1 0,-1 0,0-1,0 1,0 0,0 0,1 0,-1 0,0 0,0 0,0 0,1 0,-1 1,0-1,0 0,0 0,1 1,-1-1,0 0,0 1,1-1,-1 1,0-1,1 1,-1-1,0 1,1-1,-1 1,1 0,-1 1,-6 7,0 2,2-1,-1 1,1 0,-4 14,-43 128,-293 881,262-808,57-153,-56 139,81-209,0 0,0 0,-1-1,1 1,0 0,-1 0,0-1,0 1,0-1,0 1,0-1,0 0,-5 3,7-5,-1 0,1 0,-1 0,1 0,0 0,-1-1,1 1,-1 0,1 0,0-1,-1 1,1 0,0 0,-1-1,1 1,0 0,-1-1,1 1,0-1,0 1,-1 0,1-1,0 1,0-1,0 1,0 0,0-1,-1 0,-4-32,2-63,4 0,16-109,-6 86,111-796,-108 856,-8 44,-6 15,0 0,0 0,0 0,0 0,0 0,0 0,0 0,0 0,0 0,0 0,0 0,0 0,1 0,-1 0,0 0,0 0,0-1,0 1,0 0,0 0,0 0,0 0,0 0,0 0,0 0,1 0,-1 0,0 0,0 1,0-1,0 0,0 0,0 0,0 0,0 0,0 0,0 0,0 0,1 0,-1 0,0 0,0 0,0 0,0 0,0 0,0 0,0 0,0 0,0 1,0-1,0 0,0 0,0 0,0 0,0 0,0 0,0 0,0 0,0 0,0 0,0 1,3 23,-3 73,-1-58,5 60,-2-91,-1 0,1 0,0 0,5 11,-7-17,0-1,1 0,-1 1,1-1,-1 0,1 0,0 1,0-1,0 0,-1 0,1 0,0 0,0 0,0 0,0 0,1-1,-1 1,0 0,0 0,0-1,1 1,-1-1,0 1,1-1,-1 0,0 1,1-1,-1 0,1 0,-1 0,0 0,1 0,-1 0,3-1,0-1,1 0,-1 0,0-1,0 1,0-1,0 0,-1 0,1-1,-1 1,4-6,33-46,-6-2,-3-1,35-87,32-130,2-44,-66 216,-22 80,-12 23,0 0,0 0,0 0,1-1,-1 1,0 0,0 0,0 0,0 0,0 0,0 0,1 0,-1-1,0 1,0 0,0 0,0 0,1 0,-1 0,0 0,0 0,0 0,0 0,1 0,-1 0,0 0,0 0,0 0,1 0,-1 0,0 0,0 0,0 0,0 0,1 0,-1 0,0 1,0-1,0 0,0 0,0 0,1 0,-1 0,0 0,0 0,0 1,0-1,0 0,0 0,0 0,0 0,1 1,-1-1,0 0,0 0,0 0,0 0,0 1,0-1,0 0,0 0,1 14,0 0,-1 0,-3 25,-60 406,-40-1,77-348,13-62,13-34,0 0,0 0,0 0,0 0,0 1,0-1,0 0,0 0,0 0,0 0,-1 0,1 0,0 0,0 0,0 0,0 0,0 0,0 1,0-1,0 0,0 0,0 0,0 0,0 0,-1 0,1 0,0 0,0 0,0 0,0 0,0 0,0 0,0 0,0 0,0 0,-1 0,1 0,0 0,0 0,0 0,0 0,0 0,0 0,0 0,0 0,0 0,0-1,-1 1,1 0,0 0,0 0,0 0,0 0,0 0,0 0,0 0,0 0,0 0,0 0,0 0,0-1,0 1,0 0,0 0,0 0,0 0,0 0,0 0,0 0,-1-20,30-272,-9 133,7-132,-26 286,1 13,-1 23,-3 315,13-423,110-576,43 3,-48 202,-96 362,37-123,-45 186,-12 23,1 0,-1 0,0-1,0 1,0 0,0 0,0 0,1 0,-1 0,0 0,0 0,0 0,0 0,1 0,-1 0,0 0,0 0,0 0,1 0,-1 0,0 0,0 0,0 0,0 0,1 0,-1 0,0 0,0 0,0 0,0 1,1-1,-1 0,0 0,0 0,0 0,0 0,0 0,0 1,1-1,-1 0,0 0,0 0,0 0,0 1,0-1,0 0,0 0,0 0,0 0,0 1,0-1,0 0,5 41,-8 230,-1-125,3-133,2 49,0-57,-1-1,1 0,-1 0,1 1,1-1,-1 0,0 0,1 0,0 0,3 4,-5-7,0-1,1 1,-1-1,1 1,0-1,-1 1,1-1,-1 1,1-1,0 1,-1-1,1 0,0 1,0-1,-1 0,1 0,0 0,0 1,-1-1,1 0,0 0,0 0,-1 0,1 0,0-1,0 1,-1 0,1 0,0 0,0-1,-1 1,1 0,0-1,-1 1,1 0,0-1,-1 1,1-1,0 0,5-4,0-1,-1 0,0 1,0-2,0 1,-1-1,6-10,26-62,-30 64,43-112,-5-3,-7-1,-5-2,19-172,-47 254,-17 95,1-3,-67 231,-223 506,289-751,-25 50,33-68,0 0,-1 0,0-1,-1 0,-7 8,14-16,0 1,-1-1,1 1,-1-1,1 1,-1-1,1 1,-1-1,0 0,1 1,-1-1,1 0,-1 1,0-1,1 0,-1 0,0 0,1 1,-1-1,0 0,1 0,-1 0,0 0,1 0,-1 0,0-1,1 1,-1 0,0 0,1 0,-1-1,0 1,1 0,-1 0,0-1,1 1,-1-1,1 1,-1-1,1 1,-1 0,1-1,-1 0,1 1,0-1,-1 1,1-2,-4-5,2 0,-1 0,1-1,0 1,1-1,-2-14,-9-325,12 185,-6-41,-42-260,45 443,-1-5,-12-43,14 62,0 0,-1 0,1 0,-1 1,0-1,0 1,-1 0,0 0,0 0,0 0,0 1,-6-5,8 8,0-1,0 1,1 0,-1 0,0 0,0 0,0 0,-1 1,1-1,0 1,0-1,0 1,0 0,-1 0,1 0,0 0,0 0,-4 1,1 1,1-1,-1 1,1 0,-1 0,1 1,0-1,0 1,-5 4,-12 13,1 1,1 1,1 1,-26 43,36-54,-185 295,153-244,39-61,0 0,-1-1,1 1,0 0,0-1,-1 1,1-1,-1 0,1 1,-1-1,0 0,1 0,-1 0,-4 1,6-2,-1 0,1 0,-1 0,1 0,0 0,-1 0,1 0,-1-1,1 1,-1 0,1 0,0 0,-1-1,1 1,0 0,-1-1,1 1,0 0,-1-1,1 1,0 0,0-1,-1 0,-6-18,3-9,2 0,0-34,1 21,0 0,-7-131,5 132,-3-1,-11-45,15 80,0-1,0 0,-1 1,0-1,0 1,-8-11,10 16,1 0,-2-1,1 1,0 0,0 0,0 0,0 0,-1 0,1 0,0 0,-1 0,1 1,-1-1,1 0,-1 1,1-1,-1 1,1 0,-1-1,1 1,-1 0,0 0,1 0,-1 0,1 0,-1 1,0-1,1 0,-1 1,1-1,-1 1,1 0,-1-1,-1 3,-1-1,1 0,0 1,0-1,0 1,0 0,0 0,0 0,1 0,0 1,-4 5,-14 41,17-40,0-1,-1 0,-9 16,13-25,0 1,0-1,0 0,0 0,0 0,0 0,0 0,-1 0,1 0,0 0,0 0,0 0,0 0,0 0,0 0,0 0,-1 0,1 1,0-1,0 0,0 0,0 0,0 0,0 0,-1-1,1 1,0 0,0 0,0 0,0 0,0 0,0 0,-1 0,1 0,0 0,0 0,0 0,0 0,0 0,0 0,0 0,0-1,0 1,0 0,-1 0,1 0,0 0,0 0,0 0,0 0,0-1,0 1,0 0,0 0,0 0,0 0,0 0,0 0,0-1,0 1,0 0,0 0,0 0,0 0,0 0,0 0,0-1,-1-9,3-39,9 86,-1 0,-2 0,5 50,-9-59,36 504,-39-474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58:00.086"/>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770 15,'-2'3,"0"1,0 0,0 0,0 0,1 0,0 0,0 0,0 0,0 0,1 1,0-1,0 8,-1 5,-1-4,1 0,-2 0,0-1,0 1,-1-1,-1 0,0 0,0 0,-2-1,-9 15,12-20,-1 0,1 0,1 1,-1-1,-3 11,7-17,-1 1,1 0,0 0,0 0,0 0,-1 0,1 0,0 0,0 0,1 0,-1 0,0 0,0 0,0 0,1 0,-1-1,0 1,1 0,-1 0,1 1,0-1,1 0,-1 0,0 0,0-1,1 1,-1 0,1-1,-1 1,0-1,1 1,-1-1,1 1,-1-1,1 0,-1 0,1 0,2 0,4-1,1 0,-1 0,1-1,10-3,-13 3,0 0,0 1,1 0,-1 0,1 0,-1 0,0 1,11 1,-16-1,-1 0,0 0,1 0,-1 0,0 0,1 1,-1-1,1 0,-1 0,0 0,1 0,-1 1,0-1,1 0,-1 0,0 0,0 1,1-1,-1 0,0 1,0-1,1 0,-1 1,0-1,0 0,0 1,0-1,1 0,-1 1,0-1,0 0,0 1,0 0,-6 13,-18 10,-16 8,-62 37,42-30,41-26,-1-1,0 0,0-2,-1 0,-1-1,0-2,-30 8,-302 51,309-61,45-5,0 0,0 0,-1 0,1 0,0 0,0 0,0 0,0 0,0 0,-1 0,1 0,0 0,0-1,0 1,0 0,0 0,0 0,-1 0,1 0,0 0,0 0,0 0,0 0,0 0,0-1,0 1,0 0,-1 0,1 0,0 0,0 0,0 0,0-1,0 1,0 0,0 0,0 0,0 0,0 0,0-1,0 1,0 0,0 0,7-8,22-12,57-31,-24 16,5-4,65-40,-107 62,-2 0,0-2,22-23,-35 31,-1 0,-1-1,10-17,-11 17,0 0,19-23,-20 29,0-1,-1 0,9-16,-12 21,-1-1,0 1,0-1,0 1,0-1,0 0,0 1,-1-1,0 0,1 0,-1 0,0 1,0-1,0 0,-1 0,0-3,1 5,-1 0,1 0,-1 1,1-1,-1 0,1 0,-1 0,0 0,1 1,-1-1,0 0,1 1,-1-1,0 1,0-1,0 1,0-1,0 1,0-1,1 1,-3-1,-24 0,8 4,0 1,0 1,0 0,-34 16,-71 41,99-49,-84 46,92-53,17-6,0-1,0 1,0-1,0 1,0-1,0 0,0 1,0-1,1 1,-1-1,0 1,0-1,1 1,-1-1,0 1,1-1,-1 1,0-1,1 1,-1 0,1-1,-1 1,0 0,1-1,-1 1,2-1,198-212,-169 177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58:31.824"/>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564 2098,'-2'35,"-1"1,-2-1,-16 63,17-81,-107 378,0 0,-5 189,93-411,0 244,22-390,3 50,-1-71,0 0,0 0,0-1,1 1,0 0,0 0,0-1,1 1,5 8,-7-14,-1 1,1 0,-1 0,1 0,0 0,-1 0,1-1,0 1,0 0,-1-1,1 1,0 0,0-1,0 1,0-1,0 1,0-1,0 0,0 1,0-1,0 0,0 0,0 0,0 0,0 0,0 0,0 0,0 0,0 0,0 0,0 0,0-1,0 1,0 0,0-1,0 1,0-1,0 1,0-1,1-1,2-1,-1-1,1 1,-1-1,0 0,0-1,0 1,4-9,6-17,0-1,-2 0,9-45,13-104,-27 143,23-167,5-278,-35 285,-68 948,50-586,1 463,18-593,1-3,-1-32,0 0,1 0,-1 0,0 0,0 0,0 0,0 0,0 0,0 0,0 0,1 0,-1 0,0 0,0 0,0-1,0 1,0 0,0 0,0 0,1 0,-1 0,0 1,0-1,0 0,0 0,0 0,0 0,1 0,-1 0,0 0,0 0,0 0,0 0,0 0,0 0,0 0,0 0,1 0,-1 1,0-1,0 0,0 0,0 0,0 0,0 0,0 0,0 0,0 1,0-1,5-14,-3 9,-1 0,1 0,0 0,0 0,4-6,-1 52,3 517,-9-373,-1 758,3-1006,0-62,18-135,-11 198,-3 0,-2 0,-6-66,3 127,0-1,0 1,0-1,0 0,0 1,-1-1,1 1,-1-1,1 1,-1-1,1 1,-2-2,1 3,1 0,0-1,-1 1,1 0,0 0,-1 0,1 1,0-1,0 0,-1 0,1 0,0 0,-1 0,1 0,0 0,-1 0,1 1,0-1,0 0,-1 0,1 0,0 1,0-1,-1 0,1 0,0 1,0-1,0 0,0 0,-1 1,1-1,0 0,0 1,0-1,0 1,-20 48,-122 433,21 10,64-256,53-222,4-17,3-24,-3 24,56-307,0-6,-44 218,22-130,-28 211,-2 33,-2 262,-4-179,2-76,1-29,2-34,19-122,23-300,-45 454,1 4,-1 1,0-1,0 0,0 1,-1-1,1 0,-1 1,-2-7,3 10,0 0,0 0,0 0,-1 0,1-1,0 1,0 0,0 0,0 0,0 0,-1 0,1 0,0 0,0 0,0 0,0 0,-1 0,1 0,0 0,0 0,0 0,-1 0,1 0,0 0,0 0,0 0,0 0,-1 0,1 0,0 0,0 0,0 0,0 0,0 0,-1 0,1 1,0-1,0 0,0 0,0 0,0 0,0 0,-1 0,1 1,0-1,0 0,0 0,0 0,0 0,0 1,0-1,0 0,0 0,0 0,0 0,0 1,0-1,0 0,0 0,0 0,0 1,-5 12,1 0,0 1,-3 26,3-11,-23 157,-2 280,29-436,0-30,1 0,-1 0,0 0,0 0,0 0,0 0,0 0,0 0,0 0,0 0,0 0,0 0,1 0,-1 0,0 0,0 0,0 0,0 0,0 0,0 0,0 0,0 0,0 0,1 0,-1 0,0 0,0 0,0 0,0 0,0 0,0 0,0 0,0 0,0 0,0 0,0 0,1 1,-1-1,0 0,0 0,0 0,0 0,0 0,0 0,0 0,0 0,0 0,0 0,0 1,0-1,12-46,-5 16,124-580,-80 349,-37 201,-10 53,-1 17,-1 37,-2 0,-7 54,5-73,-65 549,19-191,-7 283,53-642,1-21,1 0,-1 0,1 0,0 0,0 0,1 0,-1 0,1 0,4 10,-5-15,0-1,0 0,0 0,0 0,1 0,-1 1,0-1,0 0,0 0,1 0,-1 0,0 0,0 1,0-1,1 0,-1 0,0 0,0 0,1 0,-1 0,0 0,0 0,1 0,-1 0,0 0,0 0,1 0,-1 0,0 0,0 0,1-1,-1 1,0 0,0 0,0 0,1 0,-1 0,0 0,0-1,0 1,1 0,-1 0,0 0,0-1,0 1,0 0,0 0,1 0,-1-1,0 1,0 0,0 0,0-1,0 1,0 0,6-12,0 0,0 1,-1-2,-1 1,0-1,3-16,4-14,38-129,-40 149,-9 23,0 0,0 0,1 0,-1 0,0 0,0 0,1 0,-1 0,0 0,0 0,0 0,1 0,-1 0,0 0,0 1,0-1,0 0,1 0,-1 0,0 0,0 0,0 1,0-1,0 0,0 0,1 0,-1 1,0-1,0 0,0 0,0 0,0 1,0-1,0 0,0 0,0 0,0 1,0-1,0 0,0 0,0 1,0-1,0 0,0 0,0 0,0 1,2 53,-2-53,-1 280,10 228,-8-491,1-1,0 1,2 0,9 30,-12-47,-1 0,0 0,0 0,1-1,-1 1,0 0,1 0,-1-1,1 1,-1 0,1-1,-1 1,1 0,-1-1,1 1,0-1,-1 1,1-1,0 1,-1-1,2 1,-1-1,-1 0,1-1,-1 1,1 0,-1 0,1-1,-1 1,1 0,-1-1,0 1,1 0,-1-1,1 1,-1-1,0 1,1-1,-1 1,0-1,0 1,1-1,-1 1,0-2,12-39,-12 40,18-118,3-157,-21 517,21 654,40-346,-57-519,-3-18,0 0,1 0,1 0,0 0,0-1,1 1,11 20,-15-31,0-1,1 1,-1-1,0 0,0 1,0-1,1 0,-1 1,0-1,0 0,1 1,-1-1,0 0,1 1,-1-1,1 0,-1 0,0 0,1 1,-1-1,0 0,1 0,-1 0,1 0,-1 0,1 0,-1 0,0 0,1 0,-1 0,1 0,-1 0,1 0,-1 0,0 0,1 0,-1 0,1 0,-1-1,0 1,1 0,-1 0,1 0,-1-1,0 1,1 0,-1-1,1 1,1-4,0 1,1-1,-1 1,-1-1,1 0,0 1,-1-1,2-7,7-40,-7 32,55-402,-25 157,31-631,-64 811,-2 74,0 14,-5 27,-63 604,45 4,26-606,8-70,28-184,9-258,-29-234,-17 690,-8-297,3 271,-1 1,-2 0,-3 0,-24-67,35 113,-13-22,13 24,0-1,0 1,0 0,0 0,0 0,0 0,-1 0,1 0,0 0,0 0,0 0,0 0,-1-1,1 1,0 0,0 0,0 0,0 0,-1 0,1 0,0 0,0 0,0 0,0 1,-1-1,1 0,0 0,0 0,0 0,0 0,0 0,-1 0,1 0,0 0,0 0,0 1,0-1,0 0,0 0,-1 0,1 0,0 0,0 0,0 1,0-1,-6 21,0 36,2 80,3-84,3 1397,-2-1403,7 156,-4-169,1-1,2 0,18 58,-23-88,0 0,0 0,0 0,0 0,0 0,1 0,-1-1,1 1,0-1,0 1,0-1,0 1,0-1,0 0,4 3,-5-5,0 0,0 0,0 1,-1-1,1 0,0 0,0 0,0 0,-1 0,1-1,0 1,0 0,0 0,0 0,-1-1,1 1,0-1,0 1,-1 0,1-1,1 0,1-2,0 0,0 0,0 0,-1-1,1 1,2-6,25-46,-3-1,26-76,-21 48,170-507,-195 569,25-69,-32 89,1 0,0 0,0 0,0 0,0 0,0 1,1-1,-1 0,0 1,4-4,-5 5,0 0,1 0,-1 0,0 0,1 0,-1 0,0 0,0 0,1 0,-1 0,0 0,1 0,-1 0,0 0,1 0,-1 0,0 1,0-1,1 0,-1 0,0 0,1 0,-1 1,0-1,0 0,0 0,1 0,-1 1,0-1,0 0,0 0,1 1,-1-1,0 0,0 1,0-1,0 0,0 0,0 1,3 7,-1 0,-1-1,1 1,0 9,4 462,-11-260,5-199,-1-13,1-1,0 1,0-1,0 1,1-1,0 1,3 8,-1-14,2-8,9-24,-2-1,10-37,-3 8,-6 22,-7 15,2 0,1 1,1 0,0 1,17-26,-25 47,-1-1,0 0,1 1,-1-1,1 0,-1 1,1 0,0-1,3-1,-4 3,-1 0,1-1,0 1,-1 0,1 0,-1 0,1 0,0 0,-1 0,1 0,-1 0,1 0,0 0,-1 0,1 0,-1 0,1 1,0-1,-1 0,1 0,-1 1,1-1,0 1,1 1,-1 0,1 0,-1 0,1 0,-1 0,0 1,0-1,0 0,0 1,0-1,-1 1,1-1,-1 1,1 4,1 33,-2 0,-8 68,3-56,-6 59,-6 106,18-178,-1-39,0 1,0-1,0 1,0-1,0 1,0-1,0 1,0-1,0 1,0-1,1 1,-1-1,0 0,0 1,0-1,1 1,-1-1,0 1,0-1,1 0,-1 1,0-1,1 0,0 1,6-8,4-23,20-129,-28 140,0 5,-1 17,-1 25,-1-28,-1 110,1-109,0 0,0 0,0 0,0 0,0-1,0 1,0 0,0 0,1 0,-1 0,0 0,1 0,-1-1,0 1,1 0,-1 0,2 0,-2-1,0 0,1 0,-1 0,0 0,1 0,-1 0,0 0,1 0,-1 0,0 0,1 0,-1 0,0 0,1-1,-1 1,0 0,0 0,1 0,-1-1,0 1,1 0,-1 0,0-1,0 1,0 0,1 0,-1-1,0 1,16-31,6-68,-17 85,-5 14,0 0,0 0,0 0,0 0,0 0,0-1,0 1,0 0,0 0,0 0,0 0,1 0,-1 0,0 0,0 0,0 0,0 0,0 0,0 0,0 0,0 0,0 0,0 0,0 0,1 0,-1 0,0 0,0 0,0 0,0 0,0 0,0 0,0 0,0 0,0 0,0 0,0 0,0 0,1 0,-1 0,0 0,0 0,0 0,0 1,0-1,0 0,0 0,0 0,0 0,0 0,0 0,0 0,0 0,0 0,0 0,0 0,0 0,0 1,0-1,0 0,0 0,0 0,0 0,0 0,2 26,-5 27,-3 0,-3-1,-17 60,18-92,8-20,0 0,0 0,0 0,-1 0,1 0,0 0,0 0,-1-1,1 1,0 0,0 0,0 0,0 0,-1 0,1-1,0 1,0 0,0 0,0 0,0 0,-1-1,1 1,0 0,0 0,0 0,0-1,0 1,0 0,0 0,0-1,0 1,0 0,0 0,0 0,0-1,0 1,0 0,0 0,0-1,0 1,0-45,10-80,43-208,-46 312,-3 15,-1 9,0 20,-1 0,0 1,-4 44,0-38,4 42,-2-71,-1 0,1-1,0 1,0 0,0 0,0 0,1-1,-1 1,0 0,0 0,0-1,1 1,-1 0,0 0,1-1,-1 1,0 0,1-1,-1 1,1 0,-1-1,1 1,-1-1,1 1,0 0,0-2,0 1,0-1,0 1,0-1,0 0,0 1,-1-1,1 0,0 0,0 0,-1 1,1-1,-1 0,1 0,-1 0,1 0,0-2,8-16,-2 0,0 0,8-37,6-65,-16 78,3 1,16-56,-22 93,0 0,0 1,0-1,1 1,0-1,0 1,0 0,0 0,0 0,1 0,0 1,6-5,1 1,0 0,1 1,17-7,-11 6,-17 6,1 0,0 0,0 1,0-1,-1 0,1 1,0 0,0-1,0 1,0 0,0 0,0 0,0 0,0 0,0 0,0 1,-1-1,1 1,0-1,0 1,0 0,2 1,-2 0,-1 0,1 0,0-1,-1 1,0 0,1 1,-1-1,0 0,0 0,0 0,0 1,-1-1,1 1,-1-1,1 0,-1 1,0-1,0 4,0 14,-1 1,-1-1,-1 0,-9 36,-34 77,-8-19,39-87,2 1,0 0,2 1,-14 55,13 27,9-76,-12 64,7-53,2 1,2 0,2 0,5 52,-2-8,-1 99,13-442,-2 85,1-756,-13 656,-1 240,-1 0,-2 1,0 0,-2 0,-12-29,3 2,12 43,0-1,0 1,-1 0,0 1,-1-1,-8-10,-46-47,46 53,0-1,1 0,1-1,0 0,-13-25,-33-110,22 52,-37-68,-22-59,83 189,-9-45,17 66,3 34,2 357,1-173,-2-191,-1 7,2 0,0-1,6 31,-6-43,1 0,-1-1,1 1,0-1,0 1,1-1,-1 0,1 0,0 0,0 0,0 0,0-1,1 0,0 1,-1-1,1 0,9 4,-13-7,0 0,1 0,-1 0,0 0,1 0,-1 1,0-1,1 0,-1 0,0 0,1 1,-1-1,0 0,0 0,1 0,-1 1,0-1,0 0,0 1,1-1,-1 0,0 1,0-1,0 0,0 0,0 1,0-1,1 1,-1-1,0 0,0 1,0-1,0 0,0 1,0-1,0 0,-1 1,1-1,0 0,0 1,0-1,0 0,0 1,0-1,-1 0,1 1,-20 12,-29 3,45-15,0 0,0-1,1 1,-1 0,0-1,0 0,0 0,0 0,1-1,-1 1,-4-2,6 1,-1 0,1 0,0-1,-1 1,1-1,0 1,0-1,0 0,0 0,1 0,-1 0,0 0,1 0,-1-1,1 1,0 0,-2-6,-4-14,0-2,2 1,0 0,2-1,0-32,2 48,-5-128,13-153,32-137,-3 49,-34 353,2-84,-4 105,0 0,0 0,0 1,0-1,-1 0,0 0,1 1,-1-1,0 0,0 1,0-1,-1 1,1-1,-1 1,1 0,-3-3,2 4,1 0,-1 0,0 0,0 1,1-1,-1 0,0 1,0-1,0 1,0 0,1 0,-1 0,0 0,0 0,0 0,0 0,0 0,0 1,1-1,-1 1,0 0,0-1,0 1,1 0,-4 2,-6 3,1 1,0-1,0 2,1 0,-15 15,-44 58,8 5,-76 143,-20 108,63-78,73-195,14-54,6-10,0 0,-1 0,1 0,0 0,0 0,0 0,0 0,-1 0,1 0,0 0,0 0,0 0,0 0,0 0,0-1,-1 1,1 0,0 0,0 0,0 0,0 0,0 0,0 0,0-1,0 1,-1 0,1 0,0 0,0 0,0 0,0-1,0 1,0 0,0 0,0 0,0 0,0-1,0 1,0 0,0 0,0 0,0 0,0 0,0-1,-2-22,0 1,2-1,2-29,0-7,-14-846,-5 691,-8 0,-65-253,62 372,13 58,14 37,1 0,0 0,0-1,0 1,0 0,0 0,-1-1,1 1,0 0,0 0,0-1,-1 1,1 0,0 0,0 0,-1 0,1-1,0 1,0 0,-1 0,1 0,0 0,-1 0,1 0,0 0,-1 0,1 0,0 0,0 0,-1 0,1 0,-1 0,0 1,1 0,-1 0,0 0,1 0,-1 0,1 0,-1 0,1 0,-1 0,1 0,0 0,-1 0,1 0,0 2,-5 28,2 2,2-1,2 32,-1-39,58 700,-58-725,6 56,2 0,22 78,-29-131,0 1,0-1,0 0,1 1,-1-1,1 0,0 0,0 0,4 4,-6-7,0 1,0-1,1 0,-1 0,0 0,1 0,-1 0,0 1,1-1,-1 0,0 0,1 0,-1 0,1 0,-1 0,0 0,1 0,-1 0,0 0,1 0,-1 0,0 0,1-1,-1 1,0 0,1 0,-1 0,0 0,1-1,-1 1,1 0,11-20,-2-12,-1-2,-2 1,5-48,-11 79,44-586,-42-7,-4 428,1-66,-3-252,4 867,-1-373,-1-5,1 0,0 0,0 0,1 0,-1 0,1 0,0 0,0 0,0 0,1 0,1 5,-2-9,-1 0,1 0,-1 0,0 0,1 0,-1 0,1 0,-1 0,0 0,1 0,-1 0,0-1,1 1,-1 0,0 0,1 0,-1 0,0-1,1 1,-1 0,0 0,1-1,-1 1,0 0,0 0,1-1,-1 1,0 0,0-1,0 1,1 0,-1-1,0 1,0-1,0 1,0 0,0-1,0 1,0-1,7-15,-1 0,-1 0,0 0,4-34,-6 35,39-245,-10-2,-4-324,-29 568,-2 36,-1 19,-19 107,-7 74,2 66,-24 731,48 4,5-940,1-61,1-14,4-28,-5 15,130-607,-58-20,-65-550,-12 937,2 188,-2 38,-4 57,-60 623,43 10,20-512,-3 146,2-49,0 44,5-273,1-22,0-4,2-38,-1 22,46-490,32-512,-71 494,-10 522,1 17,-1 33,-17 649,2-46,15-376,-7 227,-1-384,-32 163,37-260,4-18,0 0,0 0,0 0,0 1,0-1,0 0,0 0,0 0,0 0,0 0,0 0,0 0,0 0,0 1,0-1,0 0,0 0,0 0,0 0,-1 0,1 0,0 0,0 0,0 0,0 0,0 1,0-1,0 0,0 0,0 0,0 0,0 0,0 0,-1 0,1 0,0 0,0 0,0 0,0 0,0 0,0 0,0 0,0 0,0 0,-1 0,1 0,0 0,0 0,0 0,0 0,0 0,0 0,0 0,0 0,0 0,-1 0,1 0,0 0,0 0,-1-5,1 1,-1 0,1 0,0 0,0-1,1-4,10-66,27-104,-35 164,73-296,61-269,-24-4,-34 35,-66 463,-9 74,-1 23,-1 46,-3 0,-9 75,8-118,-24 228,-133 1017,83-685,69-530,5-40,0-10,2-67,57-563,-44 524,61-477,46-474,-116 1028,-5 77,-10 85,-5 75,-14 290,-50 553,46-748,4-52,-5 45,33-260,10-56,-1 1,141-442,-44 148,206-803,-287 1013,-18 78,-7 24,-16 52,-25 87,-24 78,-361 1412,373-1341,21-70,23-91,15-97,-4-22,0-1,0 0,0 0,1 0,-1 1,0-1,0 0,0 0,1 0,-1 0,0 0,0 1,0-1,1 0,-1 0,0 0,0 0,1 0,-1 0,0 0,0 0,1 0,-1 0,0 0,0 0,1 0,-1 0,0 0,0 0,1 0,-1 0,0-1,0 1,0 0,1 0,-1 0,0 0,0 0,0-1,1 1,-1 0,0 0,0 0,0 0,0-1,0 1,1 0,-1-1,7-9,0-1,0 0,-1 0,7-18,46-126,77-266,-19-7,78-558,-94 391,-74 445,21-164,-46 303,0-4,1-10,-11 52,-195 821,59 18,120-543,23-311,1 0,1 0,0 0,3 16,-4-28,0 1,0-1,0 1,0-1,0 0,0 1,1-1,-1 0,0 1,0-1,0 0,1 1,-1-1,0 0,0 0,1 1,-1-1,0 0,0 0,1 1,-1-1,0 0,1 0,-1 0,0 0,1 1,-1-1,0 0,1 0,-1 0,0 0,1 0,0 0,0-1,0 1,0-1,0 1,0-1,0 0,0 0,0 0,0 1,0-1,0 0,0 0,0-2,9-12,-2 1,0-2,10-23,18-65,-28 82,160-631,-51-17,-98 547,-10 70,-2 16,2-39,-9 76,0 0,0 0,0 0,0 0,0 0,0 0,-1 0,1 0,0 0,0 0,0 0,0 0,0 0,0 0,0 0,0 0,0 0,0 0,0 0,0 0,0 0,0 0,-1 0,1 0,0 0,0 0,0 0,-6 20,-539 2418,483-2071,10-57,14-77,21-88,17-141,0-1,0 1,0-1,0 1,1-1,-1 1,1-1,0 1,2 3,-3-7,0 1,0-1,1 0,-1 1,0-1,0 0,1 1,-1-1,0 0,1 1,-1-1,1 0,-1 0,0 1,1-1,-1 0,1 0,-1 0,1 1,-1-1,0 0,1 0,-1 0,1 0,-1 0,1 0,-1 0,1 0,-1 0,1 0,-1 0,0-1,1 1,-1 0,1 0,-1 0,1-1,4-3,0 0,0 0,0-1,-1 0,1 0,-1 0,5-8,37-62,41-92,-66 124,238-536,-187 382,49-216,16-242,-131 596,-2 0,-5-75,1 127,-2-2,-8 36,-87 232,82-220,-98 243,-79 185,-42 106,22 2,199-529,14-41,4-9,32-63,283-512,52-102,-345 624,68-105,-88 156,-3 10,0 22,-4-23,1 63,-2 1,-12 82,-34 137,-88 349,117-571,11-49,4-20,6-28,69-324,24-2,-66 248,-27 103,33-110,-35 116,-1 0,1 0,0 1,0-1,0 0,0 1,0-1,0 0,0 1,3-3,-2 8,-1 13,-21 211,8-102,11-103,2-21,1-6,8-33,43-221,-44 224,-6 30,-2 11,-2 12,-2-1,0 0,-1 0,-9 25,7-20,-113 358,106-348,13-32,0-1,0 0,0 0,0 0,0 0,0 1,0-1,-1 0,1 0,0 0,0 0,0 1,0-1,0 0,0 0,0 0,0 0,0 0,-1 0,1 1,0-1,0 0,0 0,0 0,0 0,-1 0,1 0,0 0,0 0,0 0,0 0,0 0,-1 0,1 0,0 0,0 0,0 0,0 0,-1 0,1 0,0 0,0 0,0 0,0 0,-1 0,1 0,0 0,0 0,0 0,0 0,0 0,-1-1,1 1,0 0,0 0,0 0,0 0,0 0,0 0,0-1,0 1,-1 0,1 0,0 0,0 0,0-1,0 1,0 0,0 0,-1-7,0 1,1-1,-1 1,1-1,1 1,-1-1,1 1,0-1,1 1,1-6,18-55,3 1,48-92,-9 19,69-164,-126 287,-2 0,0 0,0 0,-2 0,0-1,-1-17,1 10,1-67,-3 55,1 1,11-61,54-262,-62 338,-2 29,-2 36,1-41,-2 33,0-13,1 0,1-1,1 1,2-1,6 29,-6-38,-1 0,1 23,-3-24,0-1,1 0,5 16,-7-28,0 1,0-1,0 0,0 0,0 1,0-1,0 0,0 1,0-1,0 0,0 1,0-1,0 0,1 0,-1 1,0-1,0 0,0 0,0 1,1-1,-1 0,0 0,0 0,1 1,-1-1,0 0,0 0,1 0,-1 0,0 0,0 1,1-1,-1 0,0 0,1 0,-1 0,0 0,0 0,1 0,-1 0,0 0,1 0,-1 0,0 0,1 0,-1 0,0-1,0 1,1 0,-1 0,0 0,0 0,1 0,-1-1,0 1,0 0,1 0,-1 0,0-1,0 1,0 0,1 0,-1-1,0 1,0 0,0 0,0-1,0 1,0-1,10-20,55-205,-54 174,-3-1,3-75,-10 119,-1 7,0-1,0 0,0 0,0 0,0 0,0 0,-1 0,1 0,-1 0,-2-4,3 6,0 1,0 0,0 0,0 0,0 0,0 0,0 0,-1-1,1 1,0 0,0 0,0 0,0 0,0 0,-1 0,1 0,0 0,0 0,0 0,0 0,-1 0,1 0,0 0,0 0,0 0,0 0,-1 0,1 0,0 0,0 0,0 0,0 0,0 0,-1 0,1 0,0 0,0 1,0-1,0 0,0 0,-1 0,1 0,0 0,0 0,0 0,0 1,0-1,0 0,0 0,0 0,0 0,0 1,0-1,-1 0,-3 11,-1-1,1 1,1 0,0 1,-2 21,-1-3,-8 52,-4 95,19-216,-8-72,-17-56,4 26,-2-57,-11-90,-20 4,44 245,-10-32,9 55,10 15,0 1,0 0,-1 0,1 0,0 0,0-1,-1 1,1 0,0 0,-1 0,1 0,0 0,-1 0,1 0,0 0,-1 0,1 0,0 0,-1 0,1 0,0 0,-1 0,1 0,0 1,0-1,-1 0,1 0,0 0,-1 1,-1 1,0 0,0 1,0-1,0 1,1 0,-1-1,1 1,0 0,-1 4,-75 256,62-204,-15 82,-14 179,43-306,0-5,0 0,0 0,-1 0,0 0,-5 15,7-25,0 1,0 0,0 0,0 0,0 0,0-1,0 1,0 0,0 0,0 0,0 0,0-1,-1 1,1 0,0 0,0 0,0 0,0 0,0-1,0 1,0 0,0 0,-1 0,1 0,0 0,0 0,0 0,0-1,-1 1,1 0,0 0,0 0,0 0,0 0,0 0,-1 0,1 0,0 0,0 0,0 0,-1 0,1 0,0 0,0 0,0 0,0 0,-1 0,1 0,0 1,0-1,0 0,0 0,0 0,-1 0,1 0,0 0,0 0,0 0,0 1,0-1,0 0,0 0,-1 0,1 0,0 0,0 1,0-1,-3-11,1 1,0-1,0 0,2 0,-1-16,0 2,-4-787,7 473,-1 238,-2-121,1 216,0 1,0 0,-1-1,1 1,-1 0,0 0,-1 0,1-1,-1 1,0 1,0-1,-1 0,1 0,-1 1,0-1,-4-4,-6-7,0-2,2 0,0 0,1-1,-7-21,-32-104,49 143,-84-362,29-10,52 357,-133-679,35 366,101 328,-4-7,2 0,-1-1,1 1,-1-12,3 17,0 1,0-1,0 0,1 0,-1 0,1 1,0-1,-1 0,1 0,0 1,1-1,-1 1,0-1,1 1,0 0,2-4,6-8,-10 14,0 0,-1 0,1 0,0 0,0-1,0 1,0 0,0 0,-1 0,1 0,0 0,0 0,0 0,0 0,0 0,-1 0,1 0,0 0,0 0,0 0,0 0,-1 0,1 0,0 0,0 0,0 0,0 0,-1 0,1 0,0 0,0 0,0 0,0 0,0 0,-1 0,1 1,0-1,0 0,0 0,0 0,0 0,0 0,-1 1,-30 21,-59 63,-102 88,-6-24,256-208,-18 16,12-16,-4-2,70-113,20-28,-53 94,-72 96,-11 15,-6 9,-26 48,-68 99,83-136,-151 213,10-15,19 9,121-197,-21 64,47-129,2 0,2 1,30-53,2-4,10-20,103-150,92-84,-147 204,294-342,-380 460,-3 3,1 1,0 0,27-20,-43 36,0 0,0 1,0-1,0 0,0 0,0 0,0 1,0-1,0 0,0 0,0 0,0 1,0-1,0 0,0 0,1 0,-1 1,0-1,0 0,0 0,0 0,0 0,0 1,1-1,-1 0,0 0,0 0,0 0,0 0,0 0,1 1,-1-1,0 0,0 0,0 0,1 0,-1 0,0 0,0 0,0 0,1 0,-1 0,0 0,0 0,0 0,1 0,-1 0,0 0,0 0,0 0,1 0,-1 0,0 0,0-1,0 1,1 0,-12 23,-197 351,115-214,77-131,-255 494,245-456,22-47,3-20,1 0,0 0,0 0,0 0,0 1,0-1,0 0,0 0,0 0,0 1,0-1,0 0,0 0,0 0,0 1,1-1,-1 0,0 0,0 0,0 0,0 1,0-1,0 0,0 0,1 0,-1 0,0 0,0 1,0-1,0 0,0 0,1 0,-1 0,0 0,0 0,0 0,0 0,1 0,1-1,1 0,-1 0,0 0,0-1,0 1,0-1,0 0,0 1,0-1,1-2,144-175,-109 128,76-104,136-252,-233 375,2 0,0 1,2 1,2 2,28-31,-24 30,-2-1,-1-2,-1 0,18-36,-29 48,-11 19,2-4,0-1,0 1,0-1,-1 1,3-8,-5 12,0 0,1 0,-1 0,0 1,0-1,0 0,0 0,0 0,0 0,0 1,-1-1,1 0,0 0,0 0,-1 0,1 1,0-1,-1 0,1 0,-1 1,1-1,-1 0,1 1,-1-1,0 1,1-1,-1 0,0 1,1 0,-1-1,0 1,0-1,1 1,-1 0,0-1,0 1,0 0,1 0,-1 0,0 0,0 0,0 0,0 0,1 0,-3 0,-14 0,15 1,-1-1,1 0,-1 0,0 0,1 0,-1 0,1-1,-1 1,1-1,-5-1,7 2,-1 0,1-1,0 1,0 0,0 0,0 0,-1 0,1 0,0 0,0 0,0 0,0 0,-1-1,1 1,0 0,0 0,0 0,0 0,0 0,0-1,0 1,-1 0,1 0,0 0,0 0,0-1,0 1,0 0,0 0,0 0,0 0,0-1,0 1,0 0,0 0,0 0,0-1,0 1,0 0,0 0,0 0,0 0,1-1,-1 1,0 0,0 0,0 0,0-1,12-6,18-2,-29 9,33-6,-1 1,1 1,51 2,-10 1,-49-2,50-11,-51 8,0 1,35-1,181 7,-222 1,-1 1,1 1,-1 1,18 6,-18-4,0-2,1 0,34 4,103-7,-83-3,77 10,-127-6,-1 0,1-2,-1 0,1-2,41-6,-49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58:44.559"/>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2579 720,'7'-5,"-1"0,0-1,0 0,0 0,-1-1,0 1,0-1,-1 0,7-14,-4 8,4-9,-8 10,-3 12,0 0,0 0,0 0,0 0,0-1,0 1,0 0,0 0,0 0,0 0,0 0,0-1,0 1,0 0,0 0,0 0,0 0,-1 0,1 0,0-1,0 1,0 0,0 0,0 0,0 0,0 0,0 0,0 0,-1 0,1 0,0-1,0 1,0 0,0 0,0 0,0 0,-1 0,1 0,0 0,0 0,0 0,0 0,0 0,-1 0,1 0,0 0,0 0,0 0,-4 2,0 0,0 0,1 0,-1 1,1-1,0 1,-5 5,-189 194,109-108,-491 474,463-467,104-91,0 0,-1-1,-1 0,-20 10,32-18,1 0,-1-1,0 1,1 0,-1-1,1 1,-1-1,0 0,0 1,1-1,-1 0,0 0,0 0,1 0,-1-1,0 1,1 0,-1-1,0 1,1-1,-1 1,0-1,1 0,-1 0,1 0,0 0,-1 0,1 0,-1 0,1 0,0 0,0-1,0 1,-1-2,-1-3,1 1,0 0,1-1,-1 0,1 1,0-1,1 0,-1 1,1-9,1-10,1 0,1 0,12-46,33-77,266-606,-230 564,-39 93,-20 44,37-108,-59 140,-3 20,0 0,0-1,0 1,0 0,0 0,0 0,0 0,0 0,0-1,-1 1,1 0,0 0,0 0,0 0,0 0,0 0,-1 0,1 0,0 0,0 0,0-1,0 1,0 0,-1 0,1 0,0 0,0 0,0 0,0 0,-1 0,1 0,0 0,0 0,0 0,0 1,0-1,-1 0,1 0,0 0,0 0,0 0,0 0,0 0,-1 0,1 0,0 0,0 1,0-1,0 0,0 0,0 0,-26 30,-185 304,118-176,-332 490,384-588,24-34,-2 3,-28 32,43-58,6-10,124-289,10-28,-135 322,0 0,0 0,0 0,-1 0,1 1,-1-1,1 0,-1 0,0 0,0 0,0 0,0-3,-2 7,0-1,0 0,0 1,0-1,0 1,0 0,1-1,-1 1,1 0,-1 0,1 0,-2 3,-202 321,162-252,-23 40,-367 589,409-668,20-29,5-7,29-45,-6 10,459-761,-458 753,10-14,-3-2,26-69,-74 160,-151 282,11-40,-610 1088,698-1239,38-77,26-41,2-5,9-23,145-355,-7-20,-25-8,-73 226,-41 163,-3 16,-6 31,-39 170,12-69,-2 35,-62 257,85-402,12-46,44-218,-12 67,-23 116,23-147,-39 228,0 0,-12 32,0 1,-43 134,-335 932,331-954,388-1183,-312 968,-3 11,22-58,-24 84,-8 13,0 0,0 0,0-1,1 1,-1 0,0 0,0 0,0 0,0 0,0 0,0 0,1 0,-1 0,0 0,0 0,0 0,0 0,0 0,1 0,-1 0,0 0,0 0,0 0,0 0,0 1,0-1,1 0,-1 0,0 0,0 0,0 0,0 0,0 0,0 0,0 0,0 1,1-1,-1 0,0 0,0 0,0 0,0 0,0 0,0 1,0-1,0 0,0 0,0 0,0 0,0 0,0 0,0 1,0-1,0 0,1 7,0 0,-1-1,1 1,-1 0,-1 0,0 7,-11 54,5-32,-122 515,86-383,28-99,16-58,7-19,34-73,34-87,548-1368,-620 1523,1 1,10-18,-15 29,0 1,0 0,1 0,-1 0,0-1,0 1,0 0,0 0,0 0,0 0,0-1,0 1,1 0,-1 0,0 0,0 0,0 0,0-1,1 1,-1 0,0 0,0 0,0 0,1 0,-1 0,0 0,0 0,0 0,1 0,-1 0,0 0,0 0,0 0,1 0,-1 0,0 0,0 0,0 0,1 0,-1 0,0 0,0 0,1 1,3 15,-2 11,-1 0,-4 49,-16 72,18-139,-45 260,-104 385,-24-3,102-391,17-65,27-80,25-85,3-30,0 0,0 0,0 1,0-1,0 0,0 0,0 1,0-1,0 0,0 0,1 0,-1 0,0 1,0-1,0 0,0 0,0 0,0 1,0-1,0 0,1 0,-1 0,0 0,0 0,0 1,0-1,1 0,-1 0,0 0,0 0,0 0,1 0,-1 0,0 0,0 0,0 0,1 0,-1 0,0 0,0 0,0 0,1 0,-1 0,0 0,0 0,0 0,1 0,-1 0,0 0,5-4,-1 1,0-1,1-1,-2 1,6-7,37-50,-4-2,62-120,45-153,-35 7,-109 304,-6 23,-1 6,-18 48,-30 89,-28 84,-181 491,-12 29,219-582,49-154,0 0,1 1,0-1,1 1,0-1,0 20,1-28,0-1,0 1,0-1,0 1,1 0,-1-1,0 1,0-1,0 1,1-1,-1 0,0 1,1-1,-1 1,0-1,1 1,-1-1,0 0,1 1,-1-1,1 0,-1 0,1 1,-1-1,1 0,-1 0,1 1,-1-1,1 0,0 0,0 0,1 0,0-1,-1 1,1-1,-1 1,1-1,-1 1,1-1,-1 0,0 0,1 0,-1 1,2-3,11-10,0-1,-1 0,17-26,72-111,25-64,128-299,33-263,-117 192,-84 281,-75 273,-9 31,0 7,-2 53,-1-53,-4 111,-5 0,-5-1,-38 150,51-260,3-16,9-32,183-519,28 4,-158 398,-9 21,113-259,-165 388,1 0,0 0,0 1,1-1,6-6,-11 14,0 0,0 0,0 0,1 0,-1 0,0-1,0 1,0 0,1 0,-1 0,0 0,0 0,0 0,1 0,-1 0,0 0,0 0,0 0,1 0,-1 0,0 0,0 0,0 0,1 0,-1 0,0 0,0 1,0-1,1 0,-1 0,0 0,0 0,0 0,0 0,1 0,-1 1,0-1,0 0,0 0,0 0,0 0,0 1,0-1,1 0,-1 0,0 0,0 1,0-1,0 0,0 0,0 0,0 1,0-1,0 0,0 0,0 1,0-1,0 0,0 0,0 0,0 0,-1 1,1-1,-4 44,-35 125,-33 94,-39 82,-227 577,35-102,246-658,31-103,22-52,2-6,7-29,32-87,307-787,-33 96,-282 723,34-171,-62 224,-1 30,0-1,0 0,0 0,0 1,-1-1,1 0,0 1,-1-1,1 0,0 1,-1-1,1 0,-1 1,1-1,-1 1,1-1,-1 1,0-1,1 1,-1-1,-1 0,1 1,0 0,0-1,0 1,0 0,-1 0,1 0,0 0,0 0,0 1,-1-1,1 0,0 0,0 1,0-1,-2 1,-28 19,-23 29,-80 93,114-119,-385 460,316-377,82-98,0-1,0 1,-17 10,24-17,0-1,-1 0,1 1,-1-1,1 0,-1 0,1 1,0-1,-1 0,1 0,-1 0,1 0,-1 1,1-1,-1 0,1 0,-1 0,1 0,-1 0,1-1,-1 1,1 0,-1 0,1 0,-1 0,1 0,-1-1,1 1,-1 0,1 0,0-1,-1 1,0-2,0 0,1 0,-1 0,1 1,0-1,-1 0,1 0,0 0,0 0,0 0,0 0,1 0,-1 0,1-1,4-26,2 0,13-33,30-67,209-442,-176 395,-64 134,91-180,-104 212,-1 1,2-1,13-15,-20 24,1 1,-1-1,1 0,-1 1,1-1,0 1,-1-1,1 1,0 0,-1-1,1 1,0 0,0-1,0 1,-1 0,1 0,2 0,-3 0,0 0,1 0,-1 0,1 0,-1 1,1-1,-1 0,0 0,1 1,-1-1,1 0,-1 1,0-1,1 0,-1 1,0-1,0 1,1-1,-1 0,0 1,0 0,5 27,-5-27,0 42,-11 86,2-43,9-85,-1 0,1-1,0 1,0 0,0-1,0 1,0 0,0-1,0 1,0 0,0 0,0-1,0 1,0 0,0-1,0 1,1 0,-1-1,0 1,0 0,1-1,-1 1,1 0,-1-1,0 1,1-1,-1 1,1-1,0 1,-1-1,1 1,0-1,1 0,0 0,0-1,0 1,0-1,0 0,0 0,0 0,0 0,0 0,-1 0,1 0,3-3,17-15,0 0,-1-2,21-25,52-78,-69 89,172-241,173-225,-351 478,24-30,-38 48,0 0,-1 0,1 1,1 0,-1 0,7-4,-11 7,-1 1,1 0,-1 0,1 0,-1 0,1-1,-1 1,0 0,1 0,-1 0,1 0,-1 0,1 0,-1 0,1 0,-1 0,1 0,-1 1,1-1,-1 0,0 0,1 0,-1 0,1 1,-1-1,1 0,-1 1,0-1,1 0,-1 0,0 1,1-1,-1 1,0-1,0 0,1 1,-1-1,0 1,0-1,0 1,1-1,-1 0,0 1,0-1,0 1,0-1,0 1,0-1,0 1,0-1,0 1,0-1,0 1,0-1,-1 1,1 8,-1 0,0 0,-1-1,0 1,0 0,-5 10,-25 57,-8 5,-3-1,-3-3,-4-2,-99 116,128-170,19-20,4-6,27-39,-20 30,59-99,-60 96,0 0,-1-1,-1 0,-1 0,4-22,-6 25,0 1,1 1,1-1,0 1,1-1,0 1,1 1,11-15,3-2,2 1,29-28,-39 43,1 1,0 0,1 1,1 0,28-14,-32 19,-1 1,2 1,-1 0,0 0,1 1,0 1,0 0,-1 1,15 0,-9 2,-1 0,1 0,-1-1,1-1,-1 0,1-2,-1 0,0-1,20-7,40-26,11-4,-76 36,1 2,-1-1,0 1,1 1,23-1,-19 3,-10 0,-1 0,1 0,-1 0,0-1,1 0,-1 0,0-1,0 0,1 0,6-4,-10 5,-1-1,1 1,0 0,0 0,0 0,0 0,0 1,0-1,0 1,0-1,3 1,-5 0,0 1,0-1,1 0,-1 1,0-1,0 1,0-1,0 1,0 0,-1-1,1 1,0 0,0 0,0-1,0 1,-1 0,1 0,0 0,-1 0,1 0,-1 0,1 0,-1 0,0 0,1 0,-1 0,0 1,0-1,0 0,0 0,0 0,0 0,0 2,-1 13,0 0,-2 0,0 0,0-1,-12 28,11-28,-1-3,0 0,0 0,-1 0,0-1,-1 0,-16 20,-59 51,64-66,8-5,0 1,1 0,0 1,1 0,0 0,-10 24,9-17,0-1,-21 28,15-26,2 0,1 1,-18 41,-17 73,65-160,12-24,-29 46,12-18,2-2,0-2,-2 0,15-37,-24 48,0 6,-2 0,1-1,-1 1,2-16,-3 22,-1 0,0 0,0 0,0 0,0 0,0 0,-1 0,1 0,0 0,0 0,-1 0,1 0,0 0,-1 0,1 1,-1-1,1 0,-1 0,0 0,1 0,-1 1,0-1,0 0,1 1,-1-1,0 0,0 1,0-1,0 1,0 0,0-1,0 1,1 0,-1-1,0 1,0 0,-1 0,1 0,0 0,0 0,0 0,0 0,0 0,-1 1,-5 0,0 0,0 0,0 1,1 0,-1 0,1 1,-10 4,-43 31,40-26,-237 182,13 16,242-209,-117 108,-39 33,150-136,0 0,-1 0,0-1,-1 1,-10 3,18-8,0 0,0-1,-1 0,1 1,0-1,-1 0,1 1,0-1,-1 0,1 0,0 0,-1 0,1 0,0-1,-1 1,1 0,0-1,0 1,-1-1,1 1,0-1,0 1,-1-1,1 0,0 0,0 1,0-1,0 0,0 0,0 0,1 0,-1 0,0-1,0 1,1 0,-1 0,1 0,-1-1,1 1,-1 0,1 0,0-1,0 1,-1-2,-1-9,0 0,1 0,0-1,1 1,0 0,4-24,20-75,-17 84,39-133,125-295,-166 444,10-23,-14 33,-1 0,1-1,-1 1,1 0,-1 0,0-1,1 1,-1 0,0 0,0-1,0 1,0 0,0 0,0-1,0 1,-1 0,1 0,-1-2,0 2,0 1,0 0,0 0,1 0,-1 0,0 0,0 0,0 1,0-1,0 0,1 0,-1 0,0 1,0-1,0 1,0-1,1 1,-1-1,0 1,1-1,-1 1,0-1,0 2,-25 21,1 0,1 1,1 1,-32 48,26-35,-46 63,-44 56,89-122,-1-1,-42 36,72-69,-25 16,26-16,-1-1,1 0,0 1,-1-1,1 0,-1 0,1 0,-1 0,1 0,-1 1,1-1,0 0,-1 0,1 0,-1 0,1 0,-1 0,1 0,-1-1,1 1,-1 0,1 0,-1 0,1 0,-1-1,1 1,0 0,-1 0,1-1,0 1,-1 0,1-1,-1 1,1 0,0-1,0 1,-1 0,1-1,0 1,0-1,-1 1,1-1,0 1,0 0,0-1,0 1,0-1,0 1,0-1,0 1,0-1,0 1,0-1,0 0,1-10,1 0,0 0,1 1,0-1,0 1,1-1,1 1,5-10,-4 8,34-73,4 3,3 2,79-103,-123 180,28-30,-31 32,1 0,0 1,0-1,0 0,-1 1,1-1,0 1,0-1,0 1,0-1,0 1,0-1,0 1,0 0,0 0,0 0,1-1,-1 1,0 0,0 0,0 0,0 1,0-1,0 0,0 0,0 1,0-1,0 0,0 1,0-1,0 1,0-1,1 2,0 0,0 1,0 0,0 0,0 0,-1 0,1 0,-1 1,0-1,1 0,-2 1,2 5,4 48,-5-39,4 71,3 45,-5-110,1 1,1-1,10 30,-14-51,0 0,0 1,1-1,-1 0,1 0,0 0,0-1,0 1,0 0,0-1,0 1,1-1,-1 0,1 1,0-1,0 0,6 2,-6-2,1-1,0-1,0 1,0 0,0-1,0 0,0 0,-1 0,1 0,0-1,0 0,0 1,5-3,8-4,0 0,-1-1,0-1,0-1,17-13,-9 5,-9 7,0 0,24-12,-35 20,1 1,0 0,0 0,0 1,-1-1,2 1,-1 1,0-1,0 0,0 1,0 0,0 0,8 2,23 5,-16-4,33 10,-49-11,1 0,-1 1,0 0,1 0,-1 0,-1 0,1 1,0-1,-1 1,0 0,0 0,0 0,5 9,-3-3,0 0,-1 0,0 1,-1-1,3 16,-5-22,-1 1,0 0,0-1,0 1,-1 0,1-1,-1 1,0-1,-1 1,1-1,-1 0,0 0,0 1,0-1,-3 3,-6 9,-1 0,-19 18,2-2,-5 15,2 2,2 0,2 3,-34 87,-33 66,94-203,-9 25,10-27,0 1,0-1,0 1,0 0,0-1,0 1,0-1,0 1,0-1,0 1,0-1,0 1,1 0,-1-1,0 1,0-1,1 1,-1-1,0 1,1-1,-1 0,1 1,-1-1,0 1,1-1,-1 0,1 1,-1-1,1 0,-1 0,1 1,0-1,-1 0,1 0,-1 0,1 0,-1 0,1 0,-1 0,1 0,0 0,-1 0,1 0,-1 0,2 0,7-2,0 0,1 0,-1-1,0-1,0 1,-1-1,1-1,14-10,35-21,-3-4,-1-2,94-93,-104 84,-41 47,0 0,-1 0,1 0,-1-1,0 1,0 0,0-1,0 0,-1 1,2-10,-3 14,0-1,0 1,0 0,0-1,0 1,-1 0,1-1,0 1,0 0,0-1,0 1,0 0,0 0,0-1,-1 1,1 0,0 0,0-1,0 1,-1 0,1 0,0-1,0 1,-1 0,1 0,0 0,0 0,-1 0,1-1,0 1,-1 0,1 0,0 0,-1 0,1 0,0 0,0 0,-1 0,1 0,0 0,-1 0,1 0,0 0,-1 0,1 0,0 0,-1 1,1-1,0 0,0 0,-1 0,1 0,0 1,0-1,-1 0,1 1,-20 11,19-11,-37 27,0 3,2 1,-47 56,38-33,-65 105,103-151,0 0,-1 0,1-1,-2 0,0 0,0-1,0 0,0-1,-1 0,-14 6,12-6,1 1,0 0,0 0,0 1,1 1,-17 16,20-14,-1 0,-7 16,-7 11,-49 56,40-56,2 2,-31 57,49-78,-1-1,-20 25,19-28,1 1,-19 34,5 0,-2-1,-61 80,78-116,0 1,0 1,2 0,0 0,0 1,2 0,0 0,0 1,-3 18,5-14,-12 30,10-31,-8 39,3 81,4-35,4-47,4 68,2-71,-9 86,-22-12,9-48,-6 34,22-104,2-14,0-22,0-81,18-179,-14 271,0 8,-1 0,0 0,-1 0,1 0,-1 0,-1 0,1 0,-2-7,2 12,0 1,0 0,0-1,0 1,-1 0,1-1,0 1,0 0,0 0,0-1,0 1,-1 0,1 0,0-1,0 1,0 0,-1 0,1-1,0 1,-1 0,1 0,0 0,0 0,-1-1,1 1,0 0,-1 0,1 0,0 0,0 0,-1 0,1 0,0 0,-1 0,-9 8,-4 15,9-7,0 0,1 1,1 0,0-1,0 30,6 83,-3-128,0-1,0 1,0 0,1 0,-1 0,0-1,0 1,0 0,0 0,1-1,-1 1,0 0,1-1,-1 1,1 0,-1-1,2 2,-2-2,0 0,1 0,-1 0,0 0,1 0,-1 0,0 0,1 0,-1 0,0 0,1 0,-1 0,1 0,-1 0,0 0,1 0,-1 0,0-1,1 1,-1 0,0 0,0 0,1-1,-1 1,1-1,19-23,74-141,-40 67,-52 93,19-25,-21 30,0-1,1 1,-1 0,0-1,1 1,-1 0,1-1,-1 1,0 0,1 0,-1 0,1-1,-1 1,1 0,-1 0,1 0,-1 0,1 0,-1 0,1 0,-1 0,1 0,0 0,-1 1,1-1,0 1,-1-1,1 1,-1-1,1 1,-1-1,0 1,1 0,-1-1,0 1,1 0,-1-1,0 1,0 0,1-1,-1 1,0 0,0 0,3 29,0 0,-2 1,-2-1,-7 57,2-25,1-22,3-24,0 0,1 1,1-1,3 25,-3-40,0-1,0 0,0 0,0 0,0 1,0-1,0 0,0 0,0 0,0 0,0 1,0-1,0 0,0 0,0 0,0 1,1-1,-1 0,0 0,0 0,0 0,0 0,0 0,1 1,-1-1,0 0,0 0,0 0,0 0,1 0,-1 0,0 0,0 0,0 0,1 0,-1 0,0 0,0 0,0 0,1 0,8-6,9-17,-14 18,11-16,0-1,19-40,-34 61,1 0,-1 0,0 1,1-1,-1 0,0 0,1 1,-1-1,1 0,-1 1,1-1,-1 0,1 1,0-1,-1 1,1-1,0 1,1-1,-2 1,1 0,-1 0,0 1,1-1,-1 0,0 1,1-1,-1 0,0 1,0-1,1 0,-1 1,0-1,0 1,0-1,1 0,-1 1,0-1,0 1,0-1,0 1,0-1,0 0,0 1,2 39,-3-35,2 18,-6 111,3-117,-1 0,0 0,-1 0,-1 0,-12 26,7-22,-4 9,0 0,-17 62,-11 58,39-136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58:50.446"/>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119 1,'9'388,"0"39,-27-92,5-224,-8 91,19 62,4-137,-2 121,-1-238,0-1,-1 0,0 0,-1 0,0 0,0-1,-1 1,0-1,0 1,-1-2,-6 9,-18 37,16-23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59:13.82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1738 412,'20'1,"-13"-1,-1 0,0 0,0 0,0 0,12-3,-16 2,-1 0,1 1,0-1,-1 0,1 0,0 0,-1 0,1-1,-1 1,1 0,-1-1,0 1,0 0,0-1,0 0,0 1,0-1,0 0,0 1,0-1,-1 0,1 0,0-2,5-36,-6 32,1 0,0 0,1 0,0 0,0 1,0-1,6-9,66-96,-8 13,-65 99,13-20,-14 21,1-1,-1 1,0 0,0 0,0-1,0 1,0 0,1 0,-1-1,0 1,0 0,1 0,-1 0,0-1,0 1,0 0,1 0,-1 0,0 0,1 0,-1 0,0 0,0-1,1 1,-1 0,0 0,1 0,-1 0,0 0,0 0,1 0,-1 0,0 1,1-1,-1 0,0 0,0 0,1 0,-1 0,0 0,0 0,1 1,-1-1,0 0,0 0,1 0,-1 1,0-1,0 0,0 0,1 1,-1-1,0 0,0 0,0 1,0-1,0 0,0 0,0 1,0-1,0 0,0 1,1-1,-1 0,-1 1,1-1,2 9,-1 0,-1 1,1-1,-2 0,1 0,-1 0,-1 0,1 0,-2 0,-5 16,-6 9,-24 44,31-66,-4 9,-63 110,63-115,0-1,-1 0,-1-1,0 0,-28 23,16-18,-1-2,-1 0,0-1,-1-2,-1-1,-42 13,66-25,1 0,0 0,-1-1,1 1,-1-1,1 0,-1-1,1 1,-1-1,1 0,-1 0,1 0,0-1,-1 1,1-1,0 0,0 0,0-1,1 1,-1-1,1 0,-1 0,1 0,0 0,0-1,-4-5,-4-8,0 0,1-1,1 0,-10-30,18 45,-51-148,30 83,-32-71,44 118,6 10,-1 0,-1-1,0 2,0-1,-1 1,0 0,-1 0,-10-9,17 18,0 0,0 0,-1 0,1 0,-1 0,1 1,0-1,-1 1,1-1,-1 1,0 0,1-1,-1 1,1 0,-1 0,1 0,-1 0,0 0,1 1,-1-1,1 0,-3 1,-1 2,-1-1,1 1,0 0,-8 6,-20 16,2 3,1 0,-32 39,19-21,-26 29,-80 82,111-120,-2-2,-47 30,54-44,-56 24,29-16,30-13,-42 20,64-32,0-1,-1-1,1 1,-1-1,0-1,-14 2,19-4,0 1,0-1,0 0,0 0,0 0,0-1,0 1,1-1,-1 0,1 0,-1 0,1 0,0-1,0 1,0-1,0 0,0 0,1 0,-5-7,-1-1,1-1,1 0,0 0,-7-21,3-1,2 1,1-2,2 1,-1-58,8 46,-2 44,0 1,1-1,-1 1,1 0,-1-1,1 1,-1-1,1 1,0 0,0-1,1-1,-1 3,-1 0,0-1,1 1,-1 0,1 0,-1-1,1 1,-1 0,1 0,-1 0,1 0,-1 0,1 0,0 0,-1 0,1 0,-1 0,1 0,-1 0,1 0,-1 0,1 1,-1-1,1 0,-1 0,1 0,-1 1,0-1,1 0,-1 1,1-1,0 1,8 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5:37.707"/>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155 0,'0'7,"0"10,-3 4,-2 4,0 0,2 0,-4-1,1 2,0 1,-1 3,-4-5,1-2,-3-1,-1-2,1 0,-1 4,-5 4,1-2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00:06.334"/>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482 366,'-202'295,"107"-164,74-105,-1-1,-46 39,65-61,-1 0,0 0,0 0,0-1,0 1,0-1,0 0,-1 0,-5 1,9-3,1 0,-1 0,0 0,0 0,0 0,0 0,1 0,-1 0,0 0,0-1,0 1,1 0,-1 0,0-1,0 1,1-1,-1 1,0-1,1 1,-1-1,0 0,-1-1,1 0,0 0,0 0,0 0,0 0,1 0,-1 0,1 0,-1 0,1 0,-1-4,0-22,1 0,1 0,6-36,23-86,-22 113,65-272,-67 291,-4 27,-2 34,0-38,-1 24,0-28,1-7,-1-49,1-165,0 177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6:59.57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285 53,'0'-3,"0"-4,-2-3,-5-1,-3 3,-9 1,-5 3,-6 2,-1 4,-1 4,-1 2,2 2,7 2,1 0,4-4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04.89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1,'4'11,"1"0,-2 0,5 17,-5-16,0 1,10 20,31 72,-39-90,-1 1,0 0,-1 1,1 31,-4-39,1 1,0 0,1-1,0 0,0 1,1-1,0 0,0 0,1 0,1 0,9 14,-6-9,-1-1,-1 1,0 0,-1 0,-1 0,0 1,2 15,12 41,-13-60,0 0,0-1,1 0,10 13,-10-15,0 1,0 0,-1 0,0 1,5 16,17 85,-20-79,8 65,2 9,-13-77,0 1,-2-1,-1 0,-3 33,1-21,4 47,0-71,0 0,2 0,9 23,-8-23,0 0,-1 1,2 19,1 11,2-1,29 82,-34-108,0 0,-2 0,3 37,1 16,13 57,-2-39,-11-47,22 68,-27-106,4 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14.52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48,'0'0,"0"0,-1-1,1 1,0 0,1-1,-1 1,0 0,0 0,0-1,0 1,0 0,0 0,0-1,0 1,0 0,0 0,1-1,-1 1,0 0,0 0,0 0,0-1,1 1,-1 0,0 0,0 0,1 0,-1 0,0-1,0 1,1 0,-1 0,0 0,0 0,1 0,-1 0,0 0,0 0,1 0,-1 0,0 0,0 0,1 0,-1 0,0 0,0 0,1 0,-1 0,0 0,1 1,15 6,-14-5,65 37,-27-15,0-1,87 34,-108-53,1 0,1-1,-1-2,0 0,0-1,28-3,16 1,7 3,66-3,-130 1,0 0,0 0,-1-1,1 0,0-1,-1 1,10-7,44-29,-31 17,8-3,1 0,1 3,60-25,-93 45,0-1,0 1,0 0,10 0,-15 1,0 0,0 0,0 0,0 0,1 1,-1-1,0 0,0 0,0 1,0-1,0 1,0-1,0 1,1 0,-2 0,1-1,-1 1,0 0,1-1,-1 1,0-1,0 1,0 0,0-1,0 1,0-1,0 1,0 0,0-1,0 1,0-1,0 1,0 0,0-1,0 1,-1-1,1 1,0 0,-1-1,1 1,0-1,-1 1,0 0,-2 4,-1 0,0-1,0 1,0-1,-1 0,0 0,-8 5,-44 23,30-17,-44 29,-26 14,69-41,0 1,1 1,-36 34,-2 1,28-23,0 1,3 1,-60 73,6 7,83-109,3-7,4-17,10-28,13-17,-25 65,0 0,0 0,0 0,0 0,0 0,0 0,0 0,1 0,-1 0,0 0,0 0,0 0,0 0,0 0,-4 14,-9 23,5-16,-35 91,38-96,0 0,2 0,0 0,0 0,1 19,2-33,0 0,0 1,0-1,0 0,1 0,-1 0,1 1,-1-1,1 0,0 0,0 0,0 0,0 0,0 0,0 0,0-1,1 1,-1 0,1-1,0 1,-1-1,1 1,0-1,0 0,0 1,0-1,0 0,0-1,0 1,0 0,0 0,0-1,0 0,1 1,-1-1,3 0,6 0,-1 0,1-1,0 0,-1-1,1 0,13-5,7-3,-1-2,-1-1,39-23,78-60,-22 13,-121 81,24-12,-17 14,-10 0,0 1,0-1,1 1,-1-1,0 1,0-1,0 1,0-1,0 1,0-1,0 1,0-1,0 1,0-1,0 1,0-1,0 1,0-1,0 1,-1-1,1 1,0-1,-1 1,-8 19,-2-1,0-1,-1 0,-1 0,-30 30,22-24,-29 32,-22 25,64-66,9-15,0 0,-1 0,1 0,0-1,-1 1,1 0,0 0,-1 0,1-1,0 1,-1 0,1-1,0 1,-1-1,1 1,-1 0,1-1,-1 1,1-2,90-88,2-2,-78 80,101-80,-99 80,1 0,1 1,0 1,34-13,-50 22,0 0,0 1,0-1,0 0,1 1,-1 0,0 0,0 0,1 0,-1 0,0 1,0-1,1 1,-1 0,0 0,0 0,0 0,0 1,0-1,5 5,-8-6,0 0,1 0,-1 1,1-1,-1 0,1 0,-1 0,1 1,-1-1,0 0,1 0,-1 0,1 0,-1 0,1 0,-1 0,1 0,-1 0,1 0,-1 0,1-1,-1 1,1 0,-1 0,0 0,1 0,-1-1,1 1,-1 0,0-1,1 1,0-1,-1 0,1 0,0 0,-1 0,1 0,-1 0,1-1,-1 1,0 0,1 0,-1 0,0-1,0 1,0-2,0 2,0-1,1 1,-2 0,1-1,0 1,0-1,0 1,-1-1,1 1,0 0,-1-1,0 1,1 0,-1-1,0 1,1 0,-1 0,0 0,0 0,0 0,0 0,0 0,0 0,-1 0,1 0,0 0,0 1,-3-2,1 2,0 0,0 0,0 0,0 0,-1 0,1 1,0-1,0 1,0 0,0 0,0 0,0 0,-4 3,-38 27,40-28,-34 29,2 2,1 1,1 2,3 1,-52 77,40-59,37-49,-1 1,1 1,1-1,0 1,0 0,0 0,1 1,1-1,0 1,-6 19,7-9,-1 0,-1-1,-1 1,-1-1,-1 0,0 0,-1-1,-2 0,1-1,-2 0,0-1,-18 18,29-32,-1-1,1 1,0-1,-1 0,1 0,-1 1,1-1,-1 0,1 0,-1-1,0 1,1 0,-1 0,0-1,0 1,0-1,1 0,-1 0,0 1,0-1,0 0,0 0,-2-1,2 0,1 0,-1 0,1 0,-1-1,1 1,0 0,-1-1,1 1,0 0,0-1,0 0,0 1,0-1,1 0,-1 1,0-1,1 0,-1 0,1 1,0-1,0 0,-1 0,1-3,0-5,1 0,0 0,0 0,4-14,-3 16,0 0,-1 0,0 0,0 0,-1 0,0 0,-1-12,1 19,-1 1,1-1,0 0,0 0,0 1,-1-1,1 0,0 1,-1-1,1 0,-1 1,1-1,-1 1,1-1,-1 1,1-1,-1 1,0-1,1 1,-1-1,1 1,-1 0,0-1,0 1,1 0,-2-1,0 1,1 0,-1 0,1 0,-1 0,1 1,-1-1,1 0,-1 1,1-1,-1 1,1-1,-3 2,2-1,0 0,0 1,0-1,0 0,0 1,0-1,1 1,-1 0,0 0,1-1,-1 1,1 0,0 0,0 1,0-1,0 0,0 0,-1 4,2-1,1-1,-1 1,1-1,0 0,0 1,3 5,4 22,-7-13,0 0,-2 0,0 1,-1-1,-6 26,-31 93,27-100,-42 119,47-146,12-20,72-101,-35 54,-39 51,27-33,-29 38,-1 0,0-1,0 1,1 0,-1-1,0 1,1 0,-1 0,0-1,1 1,-1 0,1 0,-1-1,0 1,1 0,-1 0,1 0,-1 0,1 0,-1 0,0 0,1 0,-1 0,1 0,-1 0,1 0,-1 0,0 0,2 0,3 13,-6 22,-5-8,-1 0,-21 49,19-54,1 0,0 1,2 0,0 0,-1 25,6-47,1 0,0 0,0 0,0 1,0-1,0 0,0 0,0 0,0 0,1 1,-1-1,0 0,1 0,-1 0,1 0,-1 0,1 0,1 2,-2-3,1 0,0 0,0 1,0-1,0 0,0 0,0 0,0 0,0 0,0-1,0 1,0 0,0 0,0-1,0 1,0 0,0-1,0 1,0-1,-1 0,1 1,0-1,0 1,1-2,18-14,0-1,0-1,-2-1,26-32,58-94,-77 108,-5 10,-19 28,-1 6,-3 11,-51 145,17-57,31-82,6-24,0 0,-1 0,1 0,0 0,0 1,0-1,0 0,0 0,0 0,0 0,0 0,0 1,0-1,0 0,0 0,0 0,0 0,0 0,0 1,0-1,0 0,0 0,0 0,0 0,0 0,0 1,0-1,0 0,0 0,0 0,1 0,-1 0,0 0,0 1,0-1,0 0,0 0,0 0,0 0,1 0,-1 0,0 0,0 0,0 0,0 0,0 0,1 0,-1 1,0-1,0 0,10-6,10-14,-20 20,16-19,-12 14,0 0,0 0,0 1,1-1,-1 1,1 0,0 0,8-4,-12 7,-1 1,0 0,1 0,-1 0,0 0,1-1,-1 1,0 0,1 0,-1 0,0 0,1 0,-1 0,0 0,1 0,-1 0,1 0,-1 0,0 0,1 0,-1 0,0 0,1 1,-1-1,0 0,1 0,-1 0,0 0,1 1,-1-1,0 0,0 0,1 1,-1-1,0 0,0 1,1-1,-1 0,0 0,0 1,0-1,0 0,0 1,1-1,-1 0,0 1,0-1,0 1,0-1,-3 23,-5 4,-2-1,-18 36,5-12,-60 134,67-145,16-27,5-12,13-12,15-20,55-71,-56 63,42-41,-58 69,-16 12,0 0,0 0,1 0,-1 0,0 0,0 0,0 0,1 0,-1 0,0-1,0 1,1 0,-1 0,0 0,0 0,0 1,1-1,-1 0,0 0,0 0,1 0,-1 0,0 0,0 0,0 0,1 0,-1 0,0 1,0-1,0 0,0 0,1 0,-1 0,0 1,0-1,1 2,-1 1,0-1,0 0,0 0,0 0,-1 0,1 1,0-1,-1 0,0 0,1 0,-2 2,-47 109,1-1,48-111,-1 0,1 0,-1 0,1 0,-1 0,1 0,0 1,0-1,-1 0,1 0,0 0,0 0,0 0,0 0,1 3,13-20,27-54,59-139,-84 174,-12 24,10-20,-13 29,-1 1,1 0,0 0,-1 0,1-1,0 1,0 0,0 0,0 0,0 0,0 0,0 1,0-1,0 0,1 0,1 0,-3 1,1 0,-1 0,1 0,-1 1,1-1,-1 0,1 0,-1 1,0-1,1 0,-1 1,1-1,-1 0,0 1,1-1,-1 1,0-1,0 1,1-1,-1 0,0 1,0-1,0 1,1-1,-1 1,0-1,0 1,0-1,0 1,0 0,0-1,0 1,0-1,0 1,0 9,0 1,0-1,-1 0,0 0,-5 17,-19 54,10-34,-2 6,-38 136,48-149,7-39,0-1,0 1,0-1,0 1,0-1,0 1,0-1,0 1,0-1,0 1,0-1,0 1,0-1,1 1,-1-1,0 1,0-1,0 1,1-1,-1 1,0-1,1 0,-1 1,0-1,1 0,-1 1,1-1,-1 0,0 1,1-1,-1 0,1 1,0-1,1 0,-1 0,0-1,0 1,0 0,0 0,0-1,1 1,-1-1,0 1,0-1,0 1,1-2,32-27,-32 27,11-12,-10 10,1 0,-1 0,1 0,0 1,0 0,1-1,-1 1,1 1,4-3,-8 4,-1 1,1 0,0 0,-1 0,1 1,-1-1,1 0,0 0,-1 0,1 0,-1 0,1 1,-1-1,1 0,-1 1,1-1,-1 0,1 1,-1-1,1 0,-1 1,1-1,-1 1,0-1,1 1,-1-1,0 1,1-1,-1 1,0-1,0 1,0-1,1 1,-1 0,0-1,0 1,0-1,0 1,0 1,2 27,-2-27,-1 13,-1-1,0 1,-4 15,-5 29,11-58,1-1,-1 0,0 0,0 0,0 0,0 0,0 1,0-1,0 0,0 0,0 0,0 0,0 0,0 0,0 0,1 1,-1-1,0 0,0 0,0 0,0 0,0 0,0 0,1 0,-1 0,0 0,0 0,0 0,0 0,0 0,1 0,-1 0,0 0,0 0,0 0,0 0,0 0,1 0,-1 0,0 0,0 0,0 0,0 0,0 0,0 0,1 0,-1 0,0 0,0 0,0 0,0-1,0 1,0 0,0 0,1 0,-1 0,0 0,0 0,0 0,0-1,0 1,0 0,0 0,0 0,0 0,0 0,0-1,0 1,10-10,43-69,-50 76,-2 4,-4 13,-8 18,9-26,-1-1,1 1,-1-1,0 0,-1 0,1 0,-1-1,0 1,-8 6,9-9,0 0,0 0,0 0,-1 0,1-1,0 1,-1-1,1 0,-1 0,0-1,1 1,-1-1,0 1,1-1,-1 0,-7-2,-97-12,106 14,0 0,0 0,0 0,0 0,-1-1,1 1,0-1,0 0,0 1,0-1,0 0,0 0,0 0,0 0,1-1,-1 1,0 0,1-1,-1 1,-2-4,3 3,1 0,-1 0,1 0,-1 0,1 0,0 0,0 0,0 0,0 0,0 0,0 0,0 0,1 0,-1 0,1 0,0 0,-1 1,1-1,0 0,0 0,0 1,0-1,3-2,9-13,1 1,0 0,30-24,-23 23,31-36,7-29,-59 81,1 1,-1-1,0 1,1-1,-1 1,1-1,-1 1,0-1,1 1,-1-1,1 1,-1 0,1-1,0 1,-1 0,1-1,-1 1,1 0,0 0,-1 0,1 0,-1-1,2 1,-1 1,-1-1,1 0,-1 1,1-1,-1 0,0 1,1-1,-1 1,1-1,-1 1,0-1,1 1,-1-1,0 1,0-1,1 1,-1-1,0 1,0 1,4 35,-3-33,0 27,-1 0,-2 0,-1 0,-1-1,-1 1,-2-1,-1 0,-2 0,0-1,-26 47,34-73,0 1,0-1,0 0,0-1,-1 1,0 0,1-1,-1 1,0-1,0 0,0 0,-1 0,1 0,0 0,-1-1,1 0,-1 0,0 0,-4 1,-5-1,-1 0,1-1,0 0,-16-3,-1 1,28 2,1-1,-1 2,1-1,-1 0,1 0,-1 0,0 1,1-1,-1 1,1-1,-1 1,1 0,-1-1,1 1,0 0,-1 0,1 0,0 0,0 0,0 0,-2 2,1 0,0 1,0-1,1 0,-1 1,1 0,-1-1,1 1,-1 6,0 4,1 0,1-1,0 1,2 16,1-9,9 29,-7-31,4 31,-8-43,-1 1,0-1,0 0,-1 0,0 0,0 0,0 1,-3 6,-8 23,-15 39,21-64,2-6,1 0,0 0,1 1,-1-1,1 1,0-1,1 1,0 0,0 0,0 10,1-16,1 1,-1-1,1 1,0-1,0 0,0 1,0-1,0 0,0 0,0 1,0-1,0 0,0 0,1 0,-1 0,0-1,1 1,1 1,34 12,-14-5,-13-2,0-1,0 1,-1 1,1-1,-2 2,1-1,11 17,24 23,-40-45,-1-1,1 1,1 0,-1-1,0 0,1 0,-1 0,1-1,0 1,-1-1,1 0,0 0,5-1,10 1,38-3,-20-1,-34 3,-1 0,0 0,1 0,-1 0,1-1,-1 0,0 0,0 0,1 0,-1 0,0-1,0 1,0-1,5-4,-5 3,-1 0,0 0,1 0,-1 0,0-1,-1 1,1-1,-1 1,1-1,-1 0,0 1,0-1,0-5,13-56,-7 41,-2 0,3-38,-7-177,-2 115,-1 97,-5-36,-2-18,9 63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15.080"/>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 0,'0'1,"0"0,0-1,1 1,-1 0,0-1,1 1,-1 0,0-1,1 1,-1-1,1 1,-1 0,1-1,-1 1,1-1,0 1,-1-1,1 0,0 1,-1-1,1 0,0 1,21 7,-15-5,57 23,33 12,-88-36,-1 1,0 1,0-1,0 1,0 0,-1 1,1 0,-1 0,0 1,-1 0,11 12,-4-5,-2-2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17.41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0 137,'0'-1,"0"0,1 0,-1 0,0-1,1 1,-1 0,1 0,-1 0,1 0,-1 0,1 0,0 0,0 0,-1 0,1 1,0-1,0 0,0 0,0 1,0-1,2-1,29-12,-10 5,-9 1,0 0,1 0,0 1,1 1,-1 1,1 0,0 0,24-2,-26 4,0 0,20-7,-22 6,0 1,0 0,0 0,13 0,-2 2,0 2,-1 0,1 1,0 1,36 11,-28-7,-21-6,-1 1,0 0,1 1,-1 0,0 0,-1 0,14 9,18 12,-32-20,0-1,0 2,0-1,0 1,-1 0,1 1,-1-1,0 1,-1 1,0-1,0 1,8 14,-9-13,-1 1,0 0,-1 0,0 0,0 0,0 0,-2 0,1 0,-1 0,0 1,-1-1,0 0,-3 10,3-15,0 0,0 1,-1-1,0 0,0 0,0 0,0-1,0 1,-1 0,0-1,0 0,0 1,0-1,0 0,-1-1,1 1,-1-1,0 1,0-1,0 0,0 0,0-1,0 1,0-1,-1 0,1 0,0-1,-8 1,-41 0,-61-7,108 5,0 0,0-1,0 1,0-1,0-1,0 1,1-1,-1 0,1-1,0 1,0-1,-9-8,9 7,-1 0,0 0,0 1,-1 0,0 0,1 1,-1-1,-8-1,-8-1,0 0,-1 2,0 1,-45 0,68 3,0 0,0 0,0 0,0 0,0 0,0 0,0 1,0-1,0 0,0 1,0-1,0 0,0 1,1-1,-1 1,0-1,0 1,0 0,1-1,-1 1,0 0,0-1,1 1,-1 0,0 2,0-2,1 1,0-1,0 1,0 0,0-1,0 1,0 0,0-1,1 1,-1-1,1 1,-1-1,1 1,-1-1,2 3,7 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20.173"/>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191 0,'0'0,"1"0,-1 0,0 0,0 0,0 0,1 0,-1 0,0 0,0 0,0 0,1 0,-1 0,0 0,0 0,0 0,0 1,1-1,-1 0,0 0,0 0,0 0,0 0,1 0,-1 0,0 1,0-1,0 0,0 0,0 0,0 0,1 0,-1 1,0-1,0 0,0 0,0 0,0 1,0-1,0 0,0 0,0 0,0 1,0-1,0 0,0 0,0 0,0 0,0 1,0-1,0 0,0 0,0 0,0 1,0-1,-1 0,1 0,0 0,0 1,-10 9,3-7,-1 0,0 0,0-1,0 1,-15 0,13-1,0 0,1 0,-16 6,22-6,-1-1,1 1,1-1,-1 1,0 0,0 1,1-1,-1 0,1 1,0-1,-1 1,1 0,0 0,-2 5,-2 7,1 0,0 0,1 1,1-1,0 1,2 0,-1 0,2 0,0 0,1 0,1 0,5 24,-6-36,0-1,1 0,-1 1,0-1,1 0,0 0,0 0,0 0,0 0,0-1,1 1,-1-1,1 1,0-1,-1 0,1 0,0 0,0-1,1 1,-1-1,0 1,0-1,1 0,-1 0,5 0,9 2,0-2,0 0,0-1,20-3,0 1,70-8,-101 10,0 0,0 1,1 0,-1 0,0 1,0 0,-1 0,1 0,0 1,5 3,32 11,-5-9,-16-4,29 10,-17-2,-15-4,1-1,0-1,0-1,0 0,1-2,23 2,64-7,-88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26.989"/>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494 9,'-2'-1,"0"0,1 0,-1 0,0 0,0 0,0 0,0 1,0-1,0 1,-1-1,1 1,0 0,0 0,0 0,0 0,0 0,0 1,0-1,-1 1,1-1,-3 2,-1 0,-1 1,1 0,0 0,0 0,-9 7,-13 12,-77 55,91-68,-1-1,0 0,0-1,0-1,-30 8,29-9,0 0,-27 14,-7 2,27-13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27:27.69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53 1,'-3'3,"-3"1,-5-1,-5 3,0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45:00.171"/>
    </inkml:context>
    <inkml:brush xml:id="br0">
      <inkml:brushProperty name="width" value="0.2" units="cm"/>
      <inkml:brushProperty name="height" value="0.4" units="cm"/>
      <inkml:brushProperty name="color" value="#FFBD81"/>
      <inkml:brushProperty name="tip" value="rectangle"/>
      <inkml:brushProperty name="rasterOp" value="maskPen"/>
      <inkml:brushProperty name="ignorePressure" value="1"/>
    </inkml:brush>
  </inkml:definitions>
  <inkml:trace contextRef="#ctx0" brushRef="#br0">1 0,'0'6,"1"0,0-1,0 1,1 0,-1-1,1 1,6 10,23 38,-22-40,17 25,-15-26,-2 1,9 16,-7-6,1-2,0 1,2-2,1 0,0-1,2 0,0-1,29 24,-31-32,-1 1,0 0,0 1,-2 0,1 1,-2 1,13 19,6 18,-14-26,-1 0,-1 1,-1 0,16 51,-18-44,1-1,2-1,1 0,19 29,-14-27,32 63,-26-47,-21-41,0-1,0 1,-1 0,0 0,-1 0,0 1,0-1,-1 1,0 0,0 11,-1 0,-2 55,1-68,-1 1,-1-1,1 0,-1 0,-1 0,-4 12,7-19,-1 0,1 0,-1 0,1 0,-1 0,0 0,1 0,-1 0,0 0,0 0,0-1,0 1,1 0,-1 0,0-1,0 1,0-1,-1 1,1-1,0 1,0-1,0 0,0 1,0-1,0 0,-1 0,1 0,0 0,-2 0,-2-2,-1 1,1-1,0 0,0 0,-7-5,-18-6,28 12,1 1,-1 0,1-1,0 1,-1 0,1 0,-1 0,1 0,-1 0,1 0,0 0,-1 0,1 0,-1 1,1-1,-3 2,3-1,0 0,0 0,0-1,0 2,1-1,-1 0,0 0,1 0,-1 0,0 0,1 1,-1-1,1 0,0 0,-1 1,1-1,0 0,0 1,0-1,0 0,0 3,5 34,-3-26,2 17,-2 1,0 0,-6 52,2-66,-1 0,0 0,-1-1,-1 1,-1-1,0 0,-1 0,-13 20,-35 54,5-22,36-52,2 0,0 1,1 1,1 0,0 0,-13 36,15-25,5-15,-1-1,0 0,0-1,-1 1,-1-1,-13 21,4-11,1-1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5:48.50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2270 1,'1'81,"-2"93,-1-160,0 0,0 0,-2 0,0 0,0 0,-8 16,-46 77,30-56,14-28,-31 39,27-39,-18 30,-1 1,24-35,-20 35,15-22,-2-1,-32 40,33-46,0 0,2 1,1 1,-15 33,-40 120,61-162,0 0,-1-1,-1 0,-1-1,0 0,-31 27,25-27,-1 0,-1-1,-1-1,-27 13,24-14,0 2,-44 33,64-43,0 0,0 1,1-1,0 1,0 0,0 0,-5 11,-16 49,7-15,10-31,-2-1,0 1,-2-1,0-1,-1 0,-19 20,21-27,-1 1,-1-2,0 1,0-2,-1 0,0-1,-1 0,-30 11,33-14,1 0,0 0,0 1,0 1,1-1,0 2,0-1,1 2,-1-1,2 1,0 0,0 1,-10 16,3-3,1 0,1 1,2 1,0 0,2 0,0 1,2 0,1 0,-4 42,-9 48,13-86,-2 0,0 0,-2-1,-27 53,7-13,28-64,1 0,-1 0,1 0,0 0,1 0,-1 0,1 0,0 0,0 0,1 0,0 0,1 8,3 4,1 0,10 20,6 19,-17-33,-1-1,-1 1,-1 0,-1 26,4 40,5 34,-7 153,-4-145,-1-91,-13 67,8-63,-4 53,4 160,8-206,-3-34,0 0,-1-1,0 1,-2 0,0-1,0 0,-12 22,8-19,1-1,2 1,0 1,-7 38,12-38,0-1,1 1,1 0,5 22,20 75,-17-83,-1 2,-1-1,2 54,1 46,0 8,-5-66,-3-53,0 0,-4 46,1-62,0 0,-1-1,0 1,0-1,-1 1,0-1,0 0,-1 0,1 0,-2 0,1-1,-1 0,-6 7,1-3,-1-1,-1 0,-15 9,16-10,-1 0,1 0,-17 17,-7 15,-58 84,30-37,10 18,39-73,-35 57,29-58,1 2,1 1,2 0,1 1,2 0,2 1,-12 62,7-16,-9 61,17-87,3-23,-2 50,7-69,0-1,1 0,1 0,0 0,1 0,0-1,7 18,0-2,-1 2,-2-1,-1 1,-1 0,1 33,-4-51,0-1,0 1,1-1,0 0,1 0,0 0,10 17,6 4,24 32,-24-37,27 49,-38-58,-1-1,-1 1,-1 0,-1 1,4 22,-4-20,1-1,0 0,10 21,11 32,-19-40,-2 0,-1 0,-2 0,-1 1,-5 62,-2-59,-2 0,-23 69,-4 19,28-100,-1-1,-18 41,12-32,3-6,2 0,1 1,1 0,1 1,0 30,4 147,3-95,-2-96,1 4,-1 0,-1 1,-1-1,0 0,-10 34,-3-2,-11 78,16-72,-4 16,3 0,-2 114,14-8,0-155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45:03.177"/>
    </inkml:context>
    <inkml:brush xml:id="br0">
      <inkml:brushProperty name="width" value="0.2" units="cm"/>
      <inkml:brushProperty name="height" value="0.4" units="cm"/>
      <inkml:brushProperty name="color" value="#FFBD81"/>
      <inkml:brushProperty name="tip" value="rectangle"/>
      <inkml:brushProperty name="rasterOp" value="maskPen"/>
      <inkml:brushProperty name="ignorePressure" value="1"/>
    </inkml:brush>
  </inkml:definitions>
  <inkml:trace contextRef="#ctx0" brushRef="#br0">33 2864,'10'0,"0"0,0-1,1 0,-1-1,0 0,12-4,-17 4,0-1,0 1,0-1,-1 0,1 0,-1 0,1-1,-1 1,-1-1,1 0,0 0,-1-1,4-5,11-18,-2-1,-1 0,-2-1,14-41,-22 55,2 0,0 1,15-24,8-17,13-23,-20 40,-8 7,-1-1,-2 0,11-47,-14 39,5-45,-10 53,1 1,2 0,13-38,-16 56,0-1,0 1,-1-1,-1 0,0-16,-3-77,-1 41,4-40,-4-107,-2 188,-10-44,-2-14,12 61,-2 0,0 0,-14-35,9 28,-8-34,13 42,-1 0,-13-28,13 36,1-1,0 0,1 0,1 0,0 0,1-1,-1-19,5 29,-1-1,0 1,-1-1,1 1,-1-1,0 1,-1 0,0-1,0 1,0 0,0 0,-1 1,0-1,-1 0,-3-5,-12-13,2-2,0 0,-22-48,27 41,6 19,1 0,-2 0,-11-20,-15-19,-14-19,20 35,-54-66,67 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45:04.477"/>
    </inkml:context>
    <inkml:brush xml:id="br0">
      <inkml:brushProperty name="width" value="0.2" units="cm"/>
      <inkml:brushProperty name="height" value="0.4" units="cm"/>
      <inkml:brushProperty name="color" value="#FFBD81"/>
      <inkml:brushProperty name="tip" value="rectangle"/>
      <inkml:brushProperty name="rasterOp" value="maskPen"/>
      <inkml:brushProperty name="ignorePressure" value="1"/>
    </inkml:brush>
  </inkml:definitions>
  <inkml:trace contextRef="#ctx0" brushRef="#br0">90 1,'-19'27,"6"-9,1 0,0 1,-11 26,22-41,-1-1,0 1,1 0,0 0,0 0,0 0,0 0,1 1,0-1,-1 0,2 0,-1 0,0 0,1 0,0 1,0-1,0 0,0 0,1-1,-1 1,1 0,0 0,3 4,-2-5,-1-1,1 1,0-1,0 1,0-1,0 0,0 0,1 0,-1 0,1-1,-1 1,7 0,3 1,0 0,17 0,11 2,-25-1,-1 1,1 0,-1 1,-1 1,1 0,-1 1,-1 1,1 0,-1 1,-1 0,0 1,0 0,-1 1,-1 0,0 1,10 17,-15-23,1 0,1-1,-1 1,9 6,-11-10,1 0,-1 0,0 1,-1 0,1 0,-1 0,1 0,-1 0,0 1,-1-1,1 1,-1 0,0 0,2 7,5 20,-2-17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45:06.989"/>
    </inkml:context>
    <inkml:brush xml:id="br0">
      <inkml:brushProperty name="width" value="0.2" units="cm"/>
      <inkml:brushProperty name="height" value="0.4" units="cm"/>
      <inkml:brushProperty name="color" value="#FFBD81"/>
      <inkml:brushProperty name="tip" value="rectangle"/>
      <inkml:brushProperty name="rasterOp" value="maskPen"/>
      <inkml:brushProperty name="ignorePressure" value="1"/>
    </inkml:brush>
  </inkml:definitions>
  <inkml:trace contextRef="#ctx0" brushRef="#br0">611 1,'0'3,"0"0,-1 0,1 0,-1 0,0 0,0 0,0 0,-1-1,1 1,-1 0,-2 3,-25 29,9-11,10-8,0 0,1 1,-6 18,-18 31,10-32,-2-1,-53 56,65-73,1 0,0 1,1 1,1-1,0 2,1-1,2 1,-10 32,6-21,-17 32,-6 16,31-68,0-1,0 0,-1 0,-1 0,1-1,-1 0,-1 1,0-2,-11 14,-81 80,82-88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50:17.66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1843 15,'-1'-1,"1"0,0 0,-1 1,1-1,0 1,-1-1,1 0,-1 1,1-1,-1 1,1-1,-1 1,1-1,-1 1,1-1,-1 1,0-1,1 1,-1 0,0 0,1-1,-1 1,0 0,0 0,1 0,-1 0,-1-1,-23-1,-4 3,-33 6,-30 0,-45 2,-5 0,120-9,-257 9,70-3,39-4,154 0,0 2,1 0,0 1,0 0,0 1,-19 11,-21 7,-66 33,29-12,-67 23,152-64,0 0,0 0,0 0,1 1,0 0,0 0,0 0,1 1,-1 0,1 0,1 0,-1 1,1 0,0 0,1 0,0 0,0 0,0 1,1-1,0 1,0 0,0 14,2-20,0 0,0 0,1 0,-1 0,1 0,-1 0,1 0,0 0,-1 0,1 0,0 0,1 0,-1 0,0-1,0 1,4 3,29 18,-29-21,-1 1,1 0,-1 0,1 0,-1 0,0 1,5 5,-9-9,1 1,-1 0,1-1,-1 1,0-1,1 1,-1 0,0-1,1 1,-1 0,0-1,0 1,0 0,0-1,0 1,0 0,0-1,0 1,0 0,0 0,0-1,0 1,0 0,0-1,0 1,-1 0,1-1,0 1,-1 0,1-1,0 1,-1-1,1 1,-1 0,1-1,-1 1,1-1,-1 0,1 1,-2 0,1-1,1 1,-1-1,0 1,1-1,-1 1,1 0,-1-1,1 1,-1 0,1-1,0 1,-1 0,1 0,0 0,-1-1,1 1,0 0,0 0,0 0,0 0,0 0,0-1,0 1,1-1,-1 0,0 1,1-1,-1 0,0 1,1-1,-1 0,1 1,-1-1,0 0,1 0,-1 0,1 1,-1-1,1 0,-1 0,1 0,-1 0,1 0,-1 0,1 0,-1 0,1 0,15 0,2-4,-2 0,1-2,0 1,-1-2,17-9,38-15,-28 19,68-11,8-1,1 0,-42 11,45-9,64-13,-146 27,1 3,-1 2,1 1,50 5,-5-2,-32-1,65 1,-110 0,-1 1,1 0,0 1,15 6,24 6,-35-13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50:19.12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1,'43'0,"24"0,97 11,-96-5,-47-5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50:22.076"/>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1,'1'4,"0"-1,1 1,-1 0,1-1,0 1,0-1,0 0,1 1,-1-1,1 0,0 0,5 4,2 4,106 125,-61-57,-45-68,0 0,-1 1,-1 1,0-1,0 1,10 26,-48-65,12 1,-20-37,25 38,-1 1,-24-29,37 51,0 0,0 0,0 0,0 0,0 0,1-1,-1 1,0 0,1-1,-1 1,0 0,0-3,2 4,-1 0,0 0,0-1,0 1,1 0,-1 0,0 0,0 0,1-1,-1 1,0 0,1 0,-1 0,0 0,0 0,1 0,-1 0,0 0,1 0,-1 0,0 0,1 0,-1 0,0 0,0 0,1 0,-1 0,0 0,1 0,-1 0,0 1,0-1,1 0,-1 0,36 18,-10-4,-1 2,0 0,-1 2,40 39,-27-20,-19-20,-1 1,16 22,21 24,-36-44,22 30,4 8,-33-42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2:50:33.482"/>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1 452,'53'-3,"0"-1,58-14,-98 16,35-4,1 3,-1 1,57 7,-21 3,-46-4,69 1,-103-5,1-1,-1 1,0-1,0 1,0-1,0 0,0-1,0 1,0-1,-1 0,1 0,0 0,-1 0,1 0,-1-1,0 0,0 0,5-5,-5 3,-1 0,1 0,-1 0,1 0,-1 0,-1 0,1-1,-1 1,0-1,0 1,-1-1,0 1,0-10,-2-23,0-60,3 86,1-1,0 1,0 0,1 0,9-23,-7 23,0 3,-1-1,-1 1,0-1,3-12,-6 22,0-1,0 1,0-1,0 0,1 1,-1-1,0 0,-1 1,1-1,0 0,0 1,0-1,0 1,0-1,-1 0,1 1,0-1,-1 0,-7 1,-10 17,15-10,-1 0,1 0,1 0,-1 0,1 1,-2 12,2-10,0-1,0 1,-7 14,-4-1,-1 0,-24 30,20-30,-26 46,32-50,4-6,18-23,43-56,-33 40,0 1,46-42,-52 56,1 0,0 1,0 0,1 1,26-10,-12 8,0 2,1 1,0 1,0 1,0 2,41 0,-59 3,184 1,-195 0,-1 0,1 0,-1 0,1 1,-1-1,1 0,-1 1,1-1,-1 1,1-1,-1 1,1 0,-1-1,0 1,0 0,2 1,-3-1,1-1,-1 1,0 0,0-1,0 1,1-1,-1 1,0 0,0-1,0 1,0-1,0 1,0 0,0-1,-1 1,1-1,0 1,0 0,0-1,-1 1,1-1,0 1,0-1,-1 1,1-1,-1 2,-4 4,-1-1,1 1,-1-1,-10 7,12-8,-7 4,-108 87,97-75,0 1,2 1,-19 25,30-33,-13 27,17-31,0 0,-1 0,-13 18,16-25,0 0,-1 1,1-1,-1 0,0-1,0 1,0-1,0 1,0-1,-1-1,1 1,-1-1,-5 2,-22 4,1 1,1 2,-43 19,48-16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4:15:13.115"/>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0,'6'0,"-1"1,0 0,0 0,0 0,0 0,0 1,0 0,0 0,-1 0,7 4,43 34,-3-3,23 0,-49-26,0 1,23 17,-15-6,30 30,-40-32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4:15:18.001"/>
    </inkml:context>
    <inkml:brush xml:id="br0">
      <inkml:brushProperty name="width" value="0.2" units="cm"/>
      <inkml:brushProperty name="height" value="0.4" units="cm"/>
      <inkml:brushProperty name="color" value="#00B44B"/>
      <inkml:brushProperty name="tip" value="rectangle"/>
      <inkml:brushProperty name="rasterOp" value="maskPen"/>
      <inkml:brushProperty name="ignorePressure" value="1"/>
    </inkml:brush>
  </inkml:definitions>
  <inkml:trace contextRef="#ctx0" brushRef="#br0">0 1,'3'3,"4"1,4 0,2 2,2 2,8 7,2 3,0 2,-4 2,-3 2,-1-5,-1-4,-1-6,1-3,0-4,-2-1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5:56.70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0 128,'411'-10,"-82"1,1540 5,-1032 6,-803-4,-1-2,1-1,59-17,-58 13,0 1,0 2,38-3,-7 9,-41 1,0-1,0-1,0-2,40-8,-29 2,0 2,0 2,44-2,114 8,-79 1,262-2,-351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6:48.63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3004 304,'-26'88,"-49"114,56-153,-62 140,-8-4,-8-3,-8-6,-7-3,-264 306,103-176,235-265,38-37,-1 0,0-1,1 1,-1 0,0-1,1 1,-1-1,0 1,0-1,0 1,1-1,-1 0,0 1,0-1,0 0,0 0,0 1,0-1,0 0,0 0,0 0,0 0,1 0,-1-1,0 1,0 0,0 0,0 0,0-1,0 1,0-1,0 0,-1 0,1-1,0 0,0 0,0 0,0 0,0 0,0 0,0 0,1-1,-1 1,1 0,0 0,-1-3,1-20,0 1,2 0,0 0,11-43,-6 32,94-395,24 5,78-130,-197 540,18-35,-22 46,0 0,0 0,1 1,0 0,0-1,0 1,0 0,0 0,6-3,-7 5,-1 0,0 0,0 1,0-1,1 0,-1 1,0-1,1 1,-1 0,1-1,-1 1,0 0,1 0,-1 0,1 0,-1 0,0 0,1 0,-1 1,1-1,-1 0,0 1,3 0,-2 1,0-1,0 1,0 0,-1-1,1 1,-1 0,1 0,-1 0,0 0,1 0,-1 1,1 3,2 4,-1 1,-1 0,0 0,2 21,-3 2,-1 0,-7 55,3-75,4-14,0 0,0 0,0 0,0 0,0 0,0 0,0 0,0 0,0 0,0 0,0 0,0 0,0 0,0 0,0 0,0 0,0 0,0 0,0 0,0 0,0 0,0 0,0 0,0 0,-1 0,1 0,0 0,0 0,0 0,0 0,0 0,0 0,0 0,0 0,0 0,0 0,0 0,0 0,0 0,2-27,19-62,3 2,48-116,-48 149,-23 53,-1 0,1 0,-1 0,1 0,0 0,-1 1,1-1,0 0,0 0,-1 0,1 1,0-1,2 0,-3 1,0 0,1 0,-1 0,0 0,0 0,1 0,-1 0,0 0,0 0,1 0,-1 0,0 1,0-1,0 0,1 0,-1 0,0 0,0 1,0-1,1 0,-1 0,0 1,0-1,0 0,0 0,0 0,0 1,0-1,1 0,-1 0,0 1,0-1,0 1,2 35,-6 12,-2 1,-13 54,-34 100,29-114,19-71,-87 352,89-355,0-5,0 0,1 0,1 0,0 1,0-1,1 1,2 15,-2-25,0-1,0 0,0 0,0 1,0-1,0 0,0 0,0 1,0-1,0 0,0 0,0 1,0-1,0 0,0 0,1 1,-1-1,0 0,0 0,0 1,1-1,-1 0,0 0,0 0,0 0,1 1,-1-1,0 0,0 0,1 0,-1 0,0 0,0 0,1 0,-1 0,0 0,0 0,1 0,-1 0,0 0,1 0,-1 0,0 0,0 0,1 0,-1 0,0 0,0 0,1 0,-1 0,0 0,0-1,1 1,-1 0,0 0,0 0,0-1,1 1,-1 0,0 0,0-1,10-9,-1 0,-1-1,1 0,11-23,-3 7,157-258,27-41,-162 272,-26 42,-13 13,1-1,-1 0,0 1,0-1,0 0,1 0,-1 1,0-1,0 0,0 1,0-1,0 0,0 1,0-1,0 0,0 1,0-1,0 1,0-1,0 0,0 1,0-1,0 0,0 0,0 1,-1-1,1 0,0 1,-18 45,-232 451,-28-12,263-460,-10 18,-56 75,80-117,-1 1,1-1,0 1,0-1,-1 1,1-1,-1 1,1-1,-1 0,0 0,1 0,-1 0,0 0,0 0,-2 0,4-1,0 0,-1 0,1 0,0-1,-1 1,1 0,0 0,0 0,-1-1,1 1,0 0,0 0,-1 0,1-1,0 1,0 0,0-1,0 1,-1 0,1 0,0-1,0 1,0 0,0-1,0 1,0 0,0-1,0 1,1-21,8-19,2 0,1 1,3 1,22-44,-12 26,356-750,-370 784,8-14,-1-1,-2-1,13-48,-25 74,-4 27,0-15,-2 30,-2-1,-1-1,-15 53,-38 80,47-135,2-2,-1 0,-25 43,35-67,0 0,0 0,0 0,0 0,0 0,0 0,0 0,0 0,-1 0,1 0,0 0,0-1,0 1,0 0,0 0,0 0,0 0,0 0,0 0,0 0,0 0,0 0,0 0,0 0,0 0,-1 0,1 0,0 0,0 0,0 0,0 0,0 0,0 0,0 0,0 0,0 0,0 0,0 0,0 0,0 0,0 0,-1 0,1 0,0 0,0 1,0-1,4-17,95-253,24 0,-86 189,-12 27,46-95,-67 142,-1 1,1-1,1 1,5-8,-9 14,-1 0,0 0,0-1,0 1,0 0,1 0,-1 0,0-1,0 1,0 0,1 0,-1 0,0 0,0 0,1 0,-1-1,0 1,0 0,1 0,-1 0,0 0,0 0,1 0,-1 0,0 0,0 0,1 0,-1 0,0 0,0 0,1 0,-1 0,0 1,0-1,1 0,-1 0,0 0,0 0,1 0,-1 1,0-1,0 0,0 0,0 0,1 0,-1 1,0-1,0 0,0 0,0 1,0-1,1 0,-1 0,0 1,0-1,0 0,0 0,0 1,0-1,0 0,0 0,0 1,0-1,0 0,0 0,0 1,-1-1,1 13,-1 0,-1-1,0 1,-7 23,4-15,-13 52,-3 0,-4 0,-2-3,-47 86,4-40,-87 109,122-183,35-41,-1 0,0-1,1 1,-1 0,0 0,0 0,0-1,0 1,0-1,0 1,0 0,0-1,0 0,0 1,0-1,0 0,0 1,0-1,0 0,0 0,0 0,-2 0,2-1,0 0,0 1,0-1,0 0,0 0,0-1,1 1,-1 0,0 0,1 0,-1 0,1-1,-1 1,1 0,0 0,-1-1,1 1,0 0,0-3,-2-13,1 0,0 0,1 0,4-26,17-71,-16 90,17-68,4 2,4 1,59-123,-79 196,-15 41,-46 155,-99 227,-156 197,284-566,0-1,-3-1,-42 48,-224 281,98-114,87-124,-5-5,-158 135,258-248,-45 35,51-41,0 0,0 0,0 0,-1-1,1 0,-1 0,0 0,-8 1,13-3,0 1,-1-1,1 0,0 0,0 0,0 0,0 0,0-1,-1 1,1 0,0-1,0 1,0 0,0-1,0 1,0-1,0 1,0-1,0 0,0 0,0 1,1-1,-1 0,0 0,0 0,1 0,-1 0,0 0,0-1,0-2,-1 0,1 0,1 0,-1 0,0 0,1 0,0-4,1-19,1 1,1-1,1 1,12-40,-3 24,1 1,22-41,-19 47,-8 15,0 1,2-1,0 2,17-22,-28 39,1 1,-1-1,1 0,0 1,-1-1,1 0,0 1,-1-1,1 1,0-1,0 1,0-1,0 1,-1-1,1 1,0 0,0 0,2-1,-3 1,1 0,0 1,-1-1,1 0,-1 0,1 1,-1-1,1 0,-1 1,1-1,-1 0,0 1,1-1,-1 1,1-1,-1 1,0-1,0 1,1-1,-1 1,0-1,1 1,0 4,1 1,-1-1,0 0,1 11,-5 370,3-383,-5 44,-2-1,-19 69,-3 20,28-112,3-12,-2-11,0 0,0 0,0 0,0 0,0 0,0 1,1-1,-1 0,0 0,0 0,0 0,0 0,0 0,0 0,0 0,0 0,0 0,1 1,-1-1,0 0,0 0,0 0,0 0,0 0,0 0,0 0,1 0,-1 0,0 0,0 0,0 0,0 0,0 0,0 0,1 0,-1 0,0 0,0 0,0 0,0 0,0 0,0-1,1 1,-1 0,0 0,0 0,0 0,0 0,0 0,0 0,0 0,0-1,5-5,-5 6,0 0,0 0,0 0,0-1,0 1,1 0,-1 0,0 0,0 0,0 0,0 0,0 0,1 0,-1 0,0 0,0 0,0 0,0 0,1-1,-1 1,0 0,0 0,0 0,0 1,1-1,-1 0,0 0,0 0,0 0,0 0,1 0,-1 0,0 0,0 0,0 0,0 0,0 0,1 1,-1-1,0 0,0 0,0 0,0 0,0 0,0 0,0 1,0-1,0 0,1 0,-1 0,0 0,0 1,0-1,0 0,0 0,0 0,0 0,0 1,0-1,0 0,0 0,0 0,0 1,2 13,0 0,0 0,-2 0,0 17,0 10,1 1194,-2-1151,-18 499,12-525,2-43,4-15,1 0,0 0,0 0,0 0,0 0,0 0,-1 0,1 0,0 1,0-1,0 0,-1 0,1 0,0 0,0 0,0 0,0 0,-1 0,1 0,0 0,0 0,0 0,-1 0,1-1,0 1,0 0,0 0,0 0,-1 0,1 0,0 0,0 0,0 0,0-1,0 1,-1 0,1 0,-13-24,13 24,-9-21,1 0,1 0,-7-43,-3-72,16 124,-21-420,23-2,0 291,-1 1,2-133,-9 368,-5 1,-24 93,-63 188,60-238,18-69,14-55,7-13,0 0,0 0,0 0,-1 0,1 0,0 0,0 0,0 0,0 0,0 0,-1 0,1 0,0 0,0 0,0-1,0 1,0 0,-1 0,1 0,0 0,0 0,0 0,0 0,0 0,0 0,0-1,-1 1,1 0,0 0,0 0,0 0,0 0,0 0,0-1,0 1,0 0,0 0,0 0,0 0,0 0,0-1,0 1,0 0,0 0,0 0,0 0,0 0,0-1,0 1,0 0,0 0,0-21,1 0,0 0,2 0,9-39,-6 30,94-393,-20 96,-74 299,42-173,-35 154,3 0,22-46,-37 92,15-26,-16 27,0 0,0-1,0 1,0 0,0 0,1 0,-1 0,0 0,0 0,0-1,0 1,0 0,1 0,-1 0,0 0,0 0,0 0,0 0,0 0,1 0,-1 0,0 0,0 0,0 0,1 0,-1 0,0 0,0 0,0 0,0 0,1 0,-1 0,0 0,0 0,0 0,0 0,0 1,1-1,-1 0,0 0,0 0,0 0,0 0,0 0,0 1,0-1,1 0,2 21,-4 35,-2-1,-14 67,14-98,-122 599,-38 4,73-286,72-283,136-565,-83 347,78-390,-97 453,21-173,-37 258,0 26,-3 131,-33 207,-32 59,66-406,1-10,0-19,32-398,-8 183,-11 71,-9 246,-30 458,-26 7,22-236,10 4,23-446,-1-464,1-116,38 156,-28 430,0 11,-12 952,-2-351,2-80,0-396,2 18,-2-24,0-1,0 0,0 0,0 0,0 0,0 0,0 0,0 1,0-1,0 0,0 0,0 0,1 0,-1 0,0 0,0 0,0 1,0-1,0 0,0 0,0 0,0 0,1 0,-1 0,0 0,0 0,0 0,0 0,0 0,0 0,1 0,-1 0,0 0,0 0,0 0,0 0,0 0,1 0,-1 0,0 0,0 0,0 0,0 0,0 0,0 0,1 0,8-13,7-17,-1-1,11-38,-8 22,457-1137,24 146,-415 883,-79 146,0-1,1 1,0 0,1 0,0 1,12-12,-18 20,-1-1,0 1,1 0,-1-1,1 1,-1 0,1 0,-1-1,1 1,-1 0,1 0,0 0,-1 0,1 0,-1 0,1 0,-1 0,1 0,-1 0,1 0,-1 0,1 0,0 0,-1 1,1-1,-1 0,1 0,-1 0,1 1,-1-1,1 1,1 1,-1 0,0 0,0 0,0 0,0 0,0 0,0 0,-1 0,1 0,-1 1,1 1,2 28,-2-1,-2 38,-15 147,-149 892,131-905,24-135,3-22,-14 52,18-93,3-21,14-95,47-177,-45 223,294-1094,-280 1053,-28 89,-11 28,-20 46,-42 100,-35 77,-478 963,396-823,128-261,40-85,20-27,-1-1,1 1,-1 0,0 0,0-1,1 1,-1-1,0 1,0-1,0 1,1-1,-1 1,0-1,0 0,0 1,-1-1,1 0,0 0,1 0,-1 0,1-1,-1 1,1 0,-1 0,1-1,-1 1,1 0,-1-1,1 1,-1-1,1 1,0 0,-1-1,1 1,0-1,-1 1,1-1,0 1,-1-1,1 0,0 0,-7-30,2-40,6-85,-1 123,2-32,19-532,-19 668,-63 812,-21-400,47-339,33-135,-1 0,0-1,-1 1,-4 8,8-17,0 0,0 0,0 0,0-1,0 1,0 0,0 0,0 0,0 0,0 0,0 0,0-1,0 1,0 0,0 0,0 0,0 0,0 0,0 0,0-1,0 1,-1 0,1 0,0 0,0 0,0 0,0 0,0 0,0-1,0 1,0 0,0 0,-1 0,1 0,0 0,0 0,0 0,0 0,0 0,0 0,0 0,-1 0,1 0,0 0,0 0,0 0,0 0,0 0,-1 0,1 0,0 0,0 0,0 0,0 0,0 0,0 0,0 0,-1 0,1 0,0 0,0 0,0 0,0 1,2-35,21-87,22-72,241-835,-58 221,-204 712,77-236,-100 327,1 1,-1 0,0 0,1-1,0 1,-1 0,1 0,0 0,5-4,-6 7,-1 0,0 0,0 0,1 0,-1 0,0 0,0 0,1 0,-1 0,0 0,0 0,1 0,-1 0,0 1,0-1,0 0,1 0,-1 0,0 0,0 1,0-1,1 0,-1 0,0 0,0 1,0-1,0 0,0 0,1 0,-1 1,0-1,0 0,0 0,0 1,0-1,0 0,0 1,0-1,0 0,0 1,2 30,-9 92,-12 84,-114 776,106-795,-9 45,7-73,25-140,-13 38,10-49,2-19,0-20,2 0,1 0,2-36,0 18,29-500,38 4,-63 507,-18 75,-21 86,-315 985,336-1072,-21 38,34-73,0 0,0 0,0 0,-1 0,1 0,-1 0,1 0,-1 0,0 0,0-1,-4 3,6-3,-1-1,1 0,-1 0,1 0,-1 0,1 0,0 0,-1 0,1 0,-1 0,1 0,-1-1,1 1,-1 0,1 0,-1 0,1 0,-1-1,1 1,0 0,-1 0,1-1,0 1,-1 0,1-1,0 1,-1-1,1 1,0 0,-1-1,1 1,0-1,0 1,-1-1,-1-7,-1-1,1 1,0-1,0 1,1-10,-8-115,8-153,4 162,12-363,32 8,-45 463,1 0,6-19,-9 35,0 0,0-1,0 1,0 0,0 0,0 0,0-1,0 1,0 0,1 0,-1 0,0-1,0 1,0 0,0 0,0 0,0-1,0 1,1 0,-1 0,0 0,0 0,0 0,0-1,0 1,1 0,-1 0,0 0,0 0,0 0,1 0,-1 0,0 0,0 0,0 0,1 0,-1 0,0 0,0 0,0 0,1 0,4 13,-1 27,-1 1,-6 78,2-93,-78 831,4-379,60-410,10-56,4-12,1 0,0 0,0 0,0 0,0 0,0 0,0 0,0 0,-1 0,1 0,0 0,0 0,0 0,0 0,0 0,0 0,-1 0,1 0,0 0,0 0,0 0,0 0,0 0,0 0,0 0,-1 0,1 0,0 0,0 0,0 0,0-1,0 1,0 0,0 0,0 0,0 0,0 0,0 0,0 0,-1 0,1-1,0 1,0 0,0 0,0 0,0 0,0 0,0 0,0-1,0 1,0 0,0 0,0 0,-3-17,1 1,0-1,2 0,1-27,-1 13,6-130,6 0,8 1,43-171,-17 156,7 2,116-256,-114 315,-49 102,1 1,0 0,13-17,-20 28,1-1,-1 1,0 0,0-1,1 1,-1 0,0 0,1-1,-1 1,0 0,1 0,-1-1,1 1,-1 0,0 0,1 0,-1 0,1 0,-1-1,0 1,1 0,-1 0,1 0,-1 0,1 0,-1 0,0 0,1 1,0-1,0 1,-1 0,1 0,-1 0,1-1,-1 1,0 0,1 0,-1 0,0 0,1 0,-1 0,0 0,0-1,0 1,0 1,0 25,-5 41,-17 113,-27 88,-115 419,-26-7,183-657,-65 222,20-87,45-138,-18 37,14-47,11-11,0 0,-1 0,1 0,0 0,-1 0,1 0,0 0,0 0,-1 0,1-1,0 1,-1 0,1 0,0 0,0 0,-1 0,1-1,0 1,0 0,0 0,-1-1,1 1,0 0,0 0,0-1,0 1,-1 0,1 0,0-1,0 1,0 0,0-1,-2-7,1-1,-1 1,2 0,-1 0,2-14,5-61,30-148,90-247,37 12,-140 404,74-190,-64 176,48-83,-65 133,35-46,-37 61,-14 11,0 0,1 0,-1 0,0 0,0 0,1 0,-1 0,0 0,1 0,-1 0,0 0,1 0,-1 0,0 0,0 0,1 1,-1-1,0 0,1 0,-1 0,0 0,0 1,0-1,1 0,-1 0,0 0,0 1,0-1,1 0,-1 0,0 1,2 4,0 0,-1 0,0 0,0 0,0 0,-1 6,3 66,-13 144,9-202,-24 252,-84 575,23-202,80-601,4-36,1-8,-1-68,8-107,8 1,49-237,143-341,119-107,33 17,-253 600,-26 70,-76 166,1-1,-1 1,1 0,1 0,-1 0,1 1,1 0,6-7,-12 13,1 0,-1-1,1 1,-1 0,1 0,-1 0,1 0,-1 0,1 0,-1 0,0 0,1 0,-1 0,1 0,-1 1,1-1,-1 0,1 0,-1 0,1 1,-1-1,0 0,1 0,-1 1,0-1,1 0,-1 1,0-1,1 0,-1 1,0-1,0 1,1-1,-1 1,0-1,0 0,0 1,1-1,-1 1,0-1,0 1,0 0,2 8,0-1,-1 1,0 0,0 13,-11 192,-27 126,-103 575,-32-6,141-765,30-139,0 0,0 0,0 0,-1 0,0 0,0-1,0 1,-3 4,4-9,1 0,0 0,-1 0,1 0,0 0,0 0,-1-1,1 1,0 0,0 0,-1 0,1-1,0 1,0 0,-1 0,1-1,0 1,0 0,0-1,0 1,0 0,-1 0,1-1,0 1,0 0,0-1,0 1,0 0,0-1,0 1,0 0,0-1,0 1,-3-34,3-59,15-119,8 28,8 1,8 2,92-263,-9 122,167-311,-274 604,20-30,-17 41,-18 18,0 0,1-1,-1 1,0 0,1 0,-1 0,0 0,0 0,1 0,-1 0,0-1,1 1,-1 0,0 0,1 0,-1 0,0 0,1 0,-1 1,0-1,1 0,-1 0,0 0,1 0,-1 0,0 0,0 1,1-1,-1 0,0 0,0 0,1 1,-1-1,0 0,0 0,0 1,1-1,-1 0,0 0,0 1,0 0,2 7,-1 1,0 0,-1 0,0 0,0 0,-1 0,-3 14,-31 175,-38 118,-197 694,-55-17,238-778,54-153,31-58,-1-1,1 1,-1 0,0-1,0 1,-6 4,9-8,-1 1,1-1,-1 0,1 1,-1-1,1 0,0 0,-1 0,1 1,-1-1,1 0,-1 0,1 0,-1 0,1 0,-1 0,1 0,-1 0,1 0,-1 0,1 0,-1 0,1 0,-1 0,1 0,-1-1,1 1,-1 0,1 0,-1-1,1 1,0 0,-1 0,1-1,0 1,-1-1,0 1,0-3,0 1,0-1,0 0,0 1,0-1,0 0,0 0,1 1,-1-6,0-30,7-70,23-127,194-778,24 152,26 11,-232 723,-28 89,86-246,-91 264,20-35,-17 43,-11 12,1 0,-1 0,0 0,0 0,1 1,-1-1,0 0,0 0,1 0,-1 0,0 1,0-1,1 0,-1 0,0 0,0 1,0-1,0 0,1 0,-1 1,0-1,0 0,0 1,0-1,0 0,0 0,0 1,0-1,0 0,0 1,0-1,0 0,0 0,0 1,0-1,0 0,0 1,0-1,-1 0,-2 26,-12 49,-44 152,-48 120,-64 147,-297 718,-33 9,410-1001,-10 17,35-92,60-132,0 0,-2-1,-10 15,18-27,0 0,0 1,0-1,-1 1,1-1,0 0,0 1,0-1,-1 0,1 1,0-1,0 0,-1 0,1 1,0-1,-1 0,1 0,0 1,-1-1,1 0,0 0,-1 0,1 0,0 0,-1 0,1 1,-1-1,1 0,0 0,-1 0,1 0,-1 0,1 0,0-1,-1 1,1 0,-1 0,1 0,0 0,-1 0,1 0,0-1,-1 1,1 0,0 0,-1-1,1 1,0 0,0 0,-1-1,1 1,0 0,0-1,-1 1,1 0,0-1,0 1,0 0,0-1,0 1,-1-1,1 1,0 0,0-1,0 1,0-1,0 1,-2-15,1 1,0-30,5-105,16-81,150-747,-108 695,-10 82,-47 183,0 1,1-1,1 1,10-17,-16 32,-1-1,1 1,0 0,0 0,0 0,0 0,0 0,0 0,0 0,0 0,1 0,-1 0,0 0,1 1,-1-1,3 0,-4 1,1 0,0 0,0 0,-1 0,1 0,0 0,0 1,-1-1,1 0,0 1,0-1,-1 0,1 1,0-1,-1 1,1-1,0 1,-1-1,1 1,-1-1,2 2,1 3,0 0,0 1,-1-1,1 1,-1 0,1 5,8 32,-2 1,6 74,-5 97,-10-201,2 130,-7 0,-37 225,28-285,-40 126,41-180,12-29,1 0,0-1,-1 1,1 0,-1-1,1 1,0-1,-1 1,1-1,-1 1,0-1,1 1,-1-1,1 1,-1-1,0 0,1 1,-1-1,0 0,0 1,0-2,1 1,-1 0,1 0,-1-1,1 1,-1 0,1-1,0 1,-1 0,1-1,-1 1,1-1,0 1,-1-1,1 1,0-1,0 1,-1-1,1 1,0-1,0 1,0-1,0 1,-1-2,-3-33,5-7,6-50,25-113,199-755,98 22,-30 230,43 24,-288 589,-51 91,0-1,0 0,0 0,1 0,0 1,-1 0,8-6,-11 9,0 1,1 0,-1 0,1-1,-1 1,1 0,-1 0,1 0,-1-1,1 1,-1 0,1 0,-1 0,1 0,-1 0,1 0,-1 0,1 0,-1 0,1 0,-1 1,1-1,-1 0,1 0,-1 0,0 1,1-1,-1 0,2 1,-1 1,0-1,1 1,-1 0,0 0,0 0,0 0,0 0,-1 0,1 1,0-1,0 3,4 26,1 54,-2 114,-14 477,-48-5,57-661,-5 40,-3 0,-19 64,24-105,5-20,12-35,60-206,61-379,-118 498,-6 0,-7-151,-5 208,0-168,5 223,-1 23,0 14,1 49,-10 96,-20 71,17-155,8-66,-21 143,13-118,7-34,0-11,2-8,1 0,1 1,0-1,1 1,8-30,-4 20,163-637,-152 604,136-457,-123 429,-19 65,-11 22,0 0,0 0,0-1,0 1,1 0,-1 0,0-1,0 1,0 0,0 0,1 0,-1-1,0 1,0 0,1 0,-1 0,0 0,0 0,0-1,1 1,-1 0,0 0,1 0,-1 0,0 0,0 0,1 0,-1 0,0 0,0 0,1 0,-1 0,1 0,0 3,0-1,0 0,0 1,0-1,0 0,0 1,-1-1,1 1,-1 0,0-1,0 5,6 113,-11 131,1-136,-1 52,6-596,-1 953,0-519,1 14,7-38,19-61,36-98,-50 146,2 0,1 0,25-35,-40 65,1 0,0 0,0 0,-1 0,1 0,0 0,1 0,2-2,-5 4,1 0,-1-1,1 1,-1 0,0 0,1 0,-1 0,1 0,-1 0,1-1,-1 1,1 0,-1 0,1 0,-1 1,1-1,-1 0,1 0,-1 0,0 0,1 0,-1 0,1 1,-1-1,1 0,-1 0,0 1,1-1,-1 1,2 1,0 1,-1 0,1 0,-1 0,0 0,0 0,0 1,-1-1,1 0,-1 0,1 7,0 53,-12 118,1-58,10-122,-1 1,1-1,0 1,0 0,0-1,0 1,0-1,0 1,0-1,1 1,-1-1,0 1,1-1,-1 1,2 1,-1-4,1 0,-1-1,1 1,-1 0,1-1,-1 1,0 0,0-1,0 0,0 1,0-1,0 0,1-3,184-383,-141 286,158-352,-162 353,-31 69,-10 32,0-1,0 0,1 1,-1-1,0 0,0 0,0 1,0-1,0 0,0 1,0-1,0 0,0 1,-1-1,1 0,0 1,0-1,-1 0,1 0,-1 1,0 0,1 0,-1 0,1 0,-1 0,1 0,-1 0,1 0,-1 0,1 0,-1 0,1 1,-1-1,1 0,-1 0,1 1,-1-1,1 0,-1 1,1-1,-1 0,1 1,0-1,-1 1,-24 26,-136 216,149-223,-245 411,242-405,11-18,0 0,0-1,-1 0,0 0,0 0,0 0,-1-1,0 0,-12 10,17-16,1 0,-1 1,1-1,0 0,-1 0,1 0,-1 1,1-1,-1 0,1 0,-1 0,1 0,0 0,-1 0,1 0,-1 0,1 0,-1 0,1 0,-1 0,1 0,-1 0,1-1,0 1,-1 0,1 0,-1 0,1-1,0 1,-1 0,1 0,-1-1,1 1,0 0,0-1,-1 1,1-1,0 1,0 0,-1-1,1 1,0-1,0 1,-1-1,-2-22,3 22,-1-9,0-46,1 53,0 0,0 0,1 0,-1 0,1 0,0 0,0 0,0 0,0 0,0 1,1-1,-1 0,1 1,0-1,2-2,3 0,-1 0,2 1,12-7,-11 7,-1 0,0-1,9-7,-7 3,-1-1,0 0,0-1,13-20,-17 22,1 0,0 0,1 0,0 1,0 0,1 1,0 0,0 0,14-9,135-51,-88 40,-35 13,48-19,-74 30,1 1,-1 0,0 1,1-1,-1 2,1-1,14 2,-20-1,-1 1,0 0,0-1,0 1,0 0,0 0,0 1,0-1,0 0,0 1,-1-1,1 1,0-1,-1 1,1 0,-1 0,0 0,0 0,0 0,0 0,0 0,0 0,0 0,0 0,-1 0,1 1,-1 2,2 8,0 1,-1-1,-1 19,0-21,0-5,-1 3,1-1,1 1,-1-1,2 0,2 14,-3-21,-1 1,1-1,-1 0,1 1,0-1,-1 0,1 0,0 0,0 1,0-1,0 0,0 0,0 0,0 0,0-1,0 1,1 0,-1 0,0-1,1 1,-1-1,0 1,1-1,-1 1,0-1,1 0,-1 0,1 0,-1 0,1 0,-1 0,1 0,-1 0,0-1,1 1,-1 0,0-1,1 1,-1-1,3-1,13-6,-1-2,1 0,-1-1,-1 0,0-1,24-27,11-7,-41 39,45-35,-49 38,1 1,0-1,1 1,-1 0,0 1,1 0,9-3,-14 5,-1 0,0 0,0 0,0 0,1 0,-1 0,0 0,0 0,0 0,1 0,-1 1,0-1,0 1,0-1,0 1,0-1,0 1,0-1,0 1,0 0,0 0,0 0,0-1,0 1,0 0,-1 0,1 0,0 0,-1 0,1 0,-1 1,1-1,-1 0,1 0,-1 0,0 0,0 1,1 0,0 7,0 0,-1-1,0 1,-1 11,0-4,1-11,0 0,0 0,0 1,1-1,0 0,0 0,1 1,-1-1,1 0,0-1,3 7,-3-9,0 1,0-1,0 0,0 0,0 0,1 0,-1 0,1 0,-1-1,1 1,0-1,0 0,0 0,0 0,-1 0,1 0,0 0,1-1,-1 0,4 1,42-1,70-7,-99 4,-18 2,1 0,0 0,-1 0,1 1,0-1,0 1,-1 0,1 0,0 0,0 0,0 0,-1 1,1-1,0 1,-1-1,5 3,-7-3,0 0,0 0,0 0,0 0,1 0,-1 1,0-1,0 0,0 0,0 0,0 0,0 1,0-1,0 0,0 0,1 0,-1 1,0-1,0 0,0 0,0 0,0 0,0 1,0-1,0 0,0 0,0 0,0 1,-1-1,1 0,0 0,0 0,0 1,0-1,0 0,0 0,0 0,0 0,0 0,-1 1,1-1,0 0,0 0,0 0,0 0,-1 0,1 0,0 1,-12 5,-106 49,-179 113,185-100,-86 60,175-110,1 1,1 1,0 1,2 1,0 0,-17 28,-46 97,-15 23,93-163,-18 22,21-27,0-1,0 0,0 0,0 1,0-1,0 0,-1 0,1 0,0-1,-1 1,1 0,-1 0,1-1,-1 1,1-1,-4 1,5-1,-1 0,0-1,0 1,0 0,1-1,-1 1,0-1,0 1,1-1,-1 1,0-1,1 1,-1-1,0 0,1 1,-1-1,1 0,-1 1,1-1,0 0,-1 0,1 0,0 1,-1-1,1-2,-4-13,0 0,2-1,0 0,0-31,1 33,2-368,1 96,-2 270,0 4,0 1,0-1,-1 1,-1 0,0-1,-6-17,8 29,-1-1,1 1,-1 0,0-1,1 1,-1 0,0 0,0 0,0 0,0 0,0 0,0 0,0 0,0 0,0 0,-1 1,1-1,0 0,0 1,-1-1,1 1,0-1,-1 1,-1 0,0 0,0 0,0 0,0 0,-1 1,1 0,0 0,0 0,0 0,0 0,-4 2,-16 12,1 0,0 1,0 1,-23 25,37-35,-437 445,432-438,-11 11,-29 40,52-62,7-8,12-15,162-234,-19-15,-74 122,-65 111,-22 36,0 0,0 0,0 1,0-1,0 0,0 0,0 0,0 1,0-1,1 0,-1 0,0 0,0 1,0-1,0 0,0 0,0 0,1 0,-1 1,0-1,0 0,0 0,0 0,1 0,-1 0,0 0,0 0,0 1,1-1,-1 0,0 0,0 0,0 0,1 0,-1 0,0 0,0 0,1 0,-1 0,0 0,0 0,0 0,1 0,-1-1,0 1,0 0,0 0,1 0,-1 0,0 0,0 0,0 0,0-1,1 1,-1 0,0 0,0-1,-1 25,-5 24,-15 55,11-75,10-27,-1-1,1 0,0 0,0 0,0 1,0-1,0 0,0 0,-1 0,1 0,0 0,0 0,0 1,0-1,-1 0,1 0,0 0,0 0,0 0,0 0,-1 0,1 0,0 0,0 0,0 0,-1 0,1 0,0 0,0 0,0 0,-1 0,1 0,0 0,0 0,0 0,-1 0,1 0,0 0,0 0,0-1,0 1,-1 0,1 0,0 0,0 0,0 0,0-1,0 1,0 0,-1 0,1 0,0 0,0-1,0 1,0 0,0 0,0 0,0-1,0 1,0 0,0 0,0 0,0-1,0 1,-4-16,0-1,1 0,1 0,1 0,0 0,2-20,0 2,-2 230,4 161,-3-356,0 3,0 0,1 0,-1 0,1 1,-1-1,1 0,1 3,-2-6,1 1,-1-1,1 1,-1-1,0 1,1-1,-1 1,1-1,-1 0,1 1,0-1,-1 0,1 0,-1 1,1-1,0 0,-1 0,1 0,0 0,-1 0,1 1,-1-1,1 0,0-1,-1 1,1 0,0 0,-1 0,1 0,0 0,-1-1,1 1,-1 0,1-1,-1 1,1 0,0-1,-1 1,1 0,0-1,8-6,0 1,0-1,0 0,-1-1,9-10,38-49,-42 49,104-146,-90 132,-26 32,-1 0,0-1,0 1,1 0,-1-1,0 1,1 0,-1-1,0 1,1 0,-1 0,1-1,-1 1,0 0,1 0,-1 0,1 0,-1 0,0 0,1-1,-1 1,1 0,-1 0,1 0,-1 0,1 1,-1-1,0 0,1 0,-1 0,1 0,-1 0,0 0,1 1,-1-1,1 0,-1 0,0 1,1-1,-1 0,0 0,1 1,-1-1,0 1,0-1,1 0,-1 1,0-1,0 0,0 1,1-1,-1 1,0-1,0 0,0 1,0-1,0 1,0-1,0 1,0-1,0 1,0 0,0 5,0 0,0 0,0 0,-3 9,-7 34,-3-1,-28 73,-57 96,-237 391,64-127,242-421,237-533,-114 249,-70 168,287-604,-277 607,-33 52,0 0,-1 0,1 0,0 0,0 0,0 1,0-1,0 0,0 0,0 1,0-1,0 1,0-1,3 0,-4 1,1 0,-1 0,1 0,-1 0,1 0,-1 1,1-1,-1 0,1 0,-1 0,0 0,1 1,-1-1,1 0,-1 1,0-1,1 0,-1 1,0-1,1 0,-1 1,0-1,1 1,-1-1,0 1,3 5,-2 0,1 0,-1 0,2 13,0 17,-2 0,-2-1,-1 1,-2 0,-10 44,-13 41,-6 0,-4-2,-6-2,-66 128,23-80,-8-4,-126 165,112-188,99-127,0-1,-1 0,-13 11,23-21,0 0,0 0,0 1,0-1,-1 0,1 0,0 0,0 0,0 1,0-1,-1 0,1 0,0 0,0 0,0 0,-1 0,1 0,0 0,0 0,-1 0,1 0,0 1,0-1,0 0,-1-1,1 1,0 0,0 0,-1 0,1 0,0 0,0 0,0 0,-1 0,1 0,0 0,0 0,0-1,-1 1,1 0,0 0,0 0,0 0,0 0,0-1,-1 1,1 0,0 0,0 0,0-1,0 1,0 0,0 0,0-1,0 1,0 0,0 0,0 0,0-1,0 1,0 0,0-1,0-4,1-1,1 1,-1-1,1 1,3-8,57-122,45-74,22-35,588-1082,-639 1192,-71 124,-1-1,2 1,-1 0,14-14,-20 24,-1 0,1-1,-1 1,1-1,-1 1,0 0,1 0,-1-1,1 1,-1 0,1 0,-1-1,1 1,0 0,-1 0,1 0,-1 0,1 0,-1 0,1 0,-1 0,1 0,0 0,-1 0,2 1,-2-1,1 1,-1 0,1-1,-1 1,1 0,-1 0,1 0,-1 0,0-1,1 1,-1 0,0 0,0 0,0 0,0 0,1 0,-1 0,-1 1,0 18,-2 0,0 0,-8 23,-45 144,-41 87,-52 92,-812 1554,844-1721,96-165,-25 30,30-50,16-14,0 0,0-1,-1 1,1 0,0 0,-1 0,1 0,0 0,0 0,0-1,-1 1,1 0,0 0,0 0,0-1,-1 1,1 0,0 0,0-1,0 1,0 0,0 0,0-1,-1 1,1 0,0 0,0-1,0 1,0 0,0 0,0-1,0 1,0 0,0-1,0 1,0 0,1 0,-1-1,0 1,0 0,0 0,0-1,0 1,5-21,1 1,12-27,53-125,35-69,331-724,-147 367,38 27,-314 550,31-38,-44 57,0 1,0 0,0 0,0 0,1 0,-1 0,0 0,0 0,1 0,-1 0,1 1,-1-1,1 1,-1-1,1 1,-1-1,3 1,-4 0,1 0,0 0,0 1,0-1,-1 0,1 1,0-1,0 1,-1-1,1 1,0-1,-1 1,1-1,-1 1,1-1,-1 1,1 0,-1 0,1-1,-1 1,1 0,-1 0,1 0,1 9,1-1,-1 0,-1 1,1 16,0 17,-6 69,-33 128,-50 84,-51 77,-519 1148,560-1345,57-111,41-93,-1 0,0 0,0 0,0 0,0 0,0 0,0 0,0 0,1 0,-1 0,0 0,0 0,0 0,0 0,0 0,0 0,0 0,1 0,-1 0,0 0,0 0,0 1,0-1,0 0,0 0,0 0,0 0,0 0,1 0,-1 0,0 0,0 0,0 0,0 1,0-1,0 0,0 0,0 0,0 0,0 0,19-26,58-98,41-70,885-1522,-925 1580,-70 123,0-1,1 2,14-17,-23 28,0 1,0 0,1 0,-1 0,0-1,0 1,0 0,0 0,0 0,1 0,-1-1,0 1,0 0,0 0,0 0,1 0,-1 0,0 0,0 0,1 0,-1 0,0-1,0 1,0 0,1 0,-1 0,0 0,0 0,1 0,-1 0,0 0,0 1,0-1,1 0,-1 0,0 0,0 0,0 0,1 0,-1 0,0 0,0 0,0 1,1-1,-1 0,0 0,0 0,0 0,0 1,0-1,1 0,-2 23,-5 10,-14 39,-177 483,-42-8,195-452,22-58,18-33,2-5,8-25,96-225,-82 205,93-204,215-488,214-461,-487 1090,-53 106,-1 0,1 0,0 0,0 0,0 1,1-1,-1 1,5-4,-7 6,0 0,1 0,-1-1,0 1,1 0,-1 0,0 0,1 0,-1 0,0 0,1 0,-1 0,0 0,0 0,1 0,-1 1,0-1,1 0,-1 0,0 0,1 0,-1 0,0 0,0 1,1-1,-1 0,0 0,0 0,1 1,-1-1,0 0,0 0,0 1,0-1,1 0,-1 1,0-1,0 0,0 0,0 1,0-1,0 0,0 1,0-1,0 0,0 1,0-1,1 10,0 1,-1-1,-1 0,0 0,-2 10,-35 159,-33 91,-212 573,-49-20,301-749,14-31,-1 0,-28 44,44-85,3-6,9-24,37-94,413-1112,-443 1182,-9 23,2-1,19-37,-22 57,-6 10,-1 0,0 0,0 0,0 0,1 0,-1 0,0 0,0 1,0-1,0 0,1 0,-1 0,0 0,0 0,0 0,0 0,0 0,1 0,-1 0,0 0,0 1,0-1,0 0,0 0,0 0,1 0,-1 0,0 1,0-1,0 0,0 0,0 0,0 0,0 1,0-1,0 0,0 0,0 0,0 0,0 1,0-1,0 0,1 7,0 0,0 0,-1 0,0-1,-1 1,-1 11,-14 53,9-43,-87 302,-22 2,8-22,29-64,69-203,10-43,0 0,0 0,0 0,-1 0,1 0,0 1,0-1,0 0,0 0,0 0,0 0,0 0,0 0,0 0,0 1,0-1,0 0,0 0,0 0,0 0,0 0,0 0,0 0,1 1,-1-1,0 0,0 0,0 0,0 0,0 0,0 0,0 0,0 0,0 0,0 1,0-1,1 0,-1 0,0 0,0 0,0 0,0 0,0 0,0 0,0 0,1 0,-1 0,0 0,0 0,0 0,0 0,0 0,0 0,0 0,1 0,-1 0,0 0,0 0,0 0,0 0,0 0,0 0,0 0,1 0,-1-1,0 1,15-18,16-30,41-87,14-63,-56 118,27-113,-47 161,-21 72,-34 88,-45 88,-45 75,-512 930,407-831,-297 367,531-751,-50 67,-127 126,180-196,1 0,-1-1,0 1,0-1,0 0,-1 0,1 0,0 0,-1 0,0-1,1 1,-8 1,10-3,0 0,0-1,0 1,0 0,0 0,0 0,0-1,0 1,0 0,0-1,0 1,0-1,0 1,0-1,1 0,-1 1,0-1,0-1,-1 0,0-1,0 1,0-1,1 0,0 0,-1 0,1 1,-1-5,-4-15,1 0,2-1,-3-42,7-74,0 98,0 16,0 17,0 1,-1-1,0 0,-1 1,-2-16,3 23,-1-1,1 1,0-1,-1 1,1-1,0 1,-1-1,1 1,-1-1,1 1,0-1,-1 1,0 0,1-1,-1 1,1 0,-1-1,1 1,-1 0,1 0,-1 0,0-1,1 1,-1 0,0 0,1 0,-1 0,1 0,-1 0,0 0,1 0,-1 1,0-1,1 0,-1 0,1 0,-1 1,0-1,1 0,-1 1,1-1,-1 0,1 1,-1 0,-13 7,2 2,-1-1,-16 18,-92 98,-54 77,-375 463,205-245,165-210,105-127,-99 84,158-153,-1-1,-21 13,36-25,0 0,-1 0,1 0,0 0,0 0,0 0,-1 0,1-1,0 1,-1-1,1 0,0 0,-1 1,1-2,-4 1,4-1,1 1,0-1,-1 1,1-1,0 0,0 0,-1 0,1 0,0 0,0 0,0 0,0 0,0 0,1 0,-1 0,0-1,0 1,1 0,-1-2,-2-7,0 1,1-1,1 0,0 0,0-19,1 27,13-403,-2 187,-9 103,6-90,-3 182,-5 24,1 0,-1 1,1-1,-1 0,1 1,-1-1,0 1,0-1,0 0,0 1,0-1,0 0,0 1,0 1,-2 55,-3 0,-15 77,-40 111,46-200,9-28,23-57,80-197,60-125,-59 182,-96 173,0 1,1-1,0 1,0 0,9-8,-13 13,1-1,-1 1,0 0,1-1,-1 1,1 0,-1 0,0 0,1-1,-1 1,1 0,-1 0,1 0,-1 0,1 0,-1 0,1 0,-1 0,1 0,-1 0,0 0,1 0,-1 0,1 0,-1 1,1-1,-1 0,1 0,-1 0,0 1,1-1,-1 0,0 1,1-1,-1 0,0 1,1-1,-1 0,0 1,1-1,-1 0,0 1,0-1,0 1,1-1,-1 1,0 0,1 3,0 1,0-1,0 0,-1 1,0-1,0 1,0-1,0 0,-2 7,-11 45,12-50,-6 19,-1 0,-17 36,20-55,4-12,4-19,8-33,35-105,-42 153,0 0,0 0,11-17,-14 26,-1 1,1-1,-1 0,1 1,-1-1,1 1,-1-1,1 1,-1-1,1 1,0 0,-1-1,1 1,0 0,-1-1,1 1,0 0,0 0,-1 0,1 0,-1 0,0 0,1 0,-1 1,0-1,1 0,-1 0,0 0,1 1,-1-1,0 0,1 0,-1 1,0-1,0 0,1 1,-1-1,0 0,0 0,0 1,1-1,-1 1,0-1,0 0,0 1,2 6,-1 0,-1-1,1 1,-1 0,0 0,-3 13,-16 104,-45 150,51-221,10-41,-30 118,-51 129,81-253,0 0,0 0,0-1,-5 7,8-12,0 1,0-1,-1 0,1 0,0 0,0 1,0-1,0 0,0 0,-1 0,1 1,0-1,0 0,0 0,0 0,-1 0,1 0,0 1,0-1,-1 0,1 0,0 0,0 0,0 0,-1 0,1 0,0 0,0 0,-1 0,1 0,0 0,0 0,-1 0,1 0,0 0,0 0,-1 0,1 0,-1-20,10-21,2 0,24-58,-27 77,75-195,129-239,-175 396,-22 46,-15 14,1-1,-1 1,0 0,1 0,-1 0,1 0,-1 0,0 0,1 0,-1 0,1 0,-1 0,0 0,1 0,-1 0,1 0,-1 0,0 0,1 0,-1 0,1 1,-1-1,0 0,1 0,-1 0,1 1,0 1,0 0,0 0,0 1,0-1,0 0,0 0,-1 1,1-1,-1 1,1-1,-1 0,0 1,-1 3,-2 36,-2 0,-2 0,-21 68,-167 454,-51-22,220-489,-40 61,55-100,6-13,12-25,137-333,-122 308,-14 35,-4 13,-5 24,-5 11,-1-1,-20 53,-34 65,46-117,-6 17,6-11,-3-2,-24 42,42-79,-1 0,1 0,-1 0,1 0,-1 0,1 0,-1 0,0 0,0-1,1 1,-1 0,0 0,0-1,0 1,0-1,0 1,0-1,0 1,0-1,-1 1,1-2,0 1,1-1,-1 0,0 0,1 1,-1-1,0 0,1 0,-1 0,1 0,-1 0,1 0,0 0,-1 0,1 0,0 0,0 0,0 0,0 0,0 0,0-2,-1-27,1 1,1 0,1 0,10-41,-3 14,2-16,15-154,-27 221,-3 11,-209 450,183-401,24-49,6-13,15-49,21-55,-11 36,-8 27,-11 35,0 10,-5 5,-1 0,1-1,0 1,0 0,-1 0,1-1,-1 1,1 0,-1 0,0 0,0 2,6 284,-8-198,-2 49,1 51,6-164,-3-26,0 1,0-1,0 1,0 0,1-1,-1 1,0-1,0 1,1-1,-1 1,0-1,1 1,-1-1,1 1,-1-1,0 0,1 1,-1-1,1 1,0-1,0 0,-1 0,1 0,0 0,-1 0,1 0,-1 0,1 0,0 0,-1 0,1 0,-1-1,1 1,-1 0,1-1,-1 1,1 0,-1-1,1 1,-1 0,2-2,15-19,29-51,54-113,21-88,-105 242,-16 31,0 0,0 0,1 0,-1 0,0-1,0 1,0 0,0 0,0 0,0 0,1 0,-1 0,0-1,0 1,0 0,0 0,0 0,1 0,-1 0,0 0,0 0,0 0,1 0,-1 0,0 0,0 0,0 0,0 0,1 0,-1 0,0 0,0 0,0 0,0 0,1 0,-1 0,0 0,0 1,0-1,0 0,1 0,-1 0,0 0,0 0,0 0,0 1,0-1,5 21,-4 35,-2 1,-12 77,2-31,11-76,0-27,0 0,0 0,0 0,0 0,0 0,0 0,0 0,0 0,0 0,0 0,0 0,0-1,0 1,0 0,0 0,0 0,0 0,0 0,0 0,1 0,-1 0,0 0,0 0,0 0,0 0,0 0,0 0,0 0,0 0,0 0,0 0,0 0,0 0,0 0,0 0,0 0,1 0,-1 0,0 0,0 0,0 0,0 0,0 0,0 0,0 0,0 0,0 0,0 0,0 0,0 0,0 0,0 0,0 0,0 1,0-1,0 0,1 0,-1 0,0 0,0 0,0 0,5-16,28-123,3-15,-26 118,29-68,-39 102,1 1,-1 0,1-1,0 1,-1 0,1-1,0 1,0 0,0 0,0 0,0 0,0 0,0 0,0 0,2-1,-2 2,-1 0,0 0,1 0,-1 0,1 0,-1 1,1-1,-1 0,1 0,-1 0,0 1,1-1,-1 0,1 0,-1 1,0-1,1 0,-1 1,0-1,0 1,1-1,-1 0,0 1,0-1,1 1,-1-1,0 0,0 1,0-1,0 2,3 9,0 0,-1 1,1 12,4 124,-12 72,-135 1102,131-1268,5-25,-1 0,-1-1,-17 46,16-65,2-16,1-13,2 0,0 0,1-41,1 30,10-222,-5 204,3 0,2 0,17-50,-13 66,-8 30,-2 11,-1 9,0 0,-1 1,-1-1,-1 25,0-3,-41 845,37-832,4-34,-1 0,-1 0,-1 0,-5 19,8-38,0 1,0 0,0 0,0 0,0 0,0 0,0 0,-1 0,1 0,0 0,0 0,0 0,0 0,0 0,0 0,0 0,0 0,0 0,0 0,0 0,0 0,0 0,0 0,-1 0,1 0,0 0,0 0,0 0,0 0,0 0,0 0,0 0,0 0,0 0,0 0,0 1,0-1,0 0,0 0,0 0,0 0,0 0,-1 0,1 0,0 0,0 0,0 0,0 0,0 0,0 0,0 0,0 0,0 1,-2-17,-2-288,5 244,40-574,-13 296,-14 86,-13 220,-5 60,3-12,-113 617,111-620,-9 48,-8 38,-39 115,57-208,0-1,0 1,0-1,-1 0,0 0,0 0,-5 7,7-12,1 1,0-1,-1 0,1 0,0 1,-1-1,1 0,0 0,-1 1,1-1,-1 0,1 0,0 0,-1 0,1 0,-1 0,1 0,-1 0,1 0,0 0,-1 0,1 0,-1 0,1 0,-1 0,0 0,-9-13,6 3,1 0,0 0,0-1,-2-20,-2-56,6 64,-8-657,10 362,-3 231,0 64,-2 16,2 10,1-1,-1 1,1 0,-1-1,1 1,0 0,0 0,0 0,-1 6,-42 226,35-174,-217 1236,215-1247,-62 253,73-301,0 1,-1-1,1 0,-1 0,1 0,-1-1,0 1,0 0,0 0,0 0,0 0,-3 2,4-7,0 0,0 0,0 0,1 0,-1 1,1-1,0 0,1-4,19-52,3 1,1 1,39-60,-18 47,-42 64,1 0,0 0,0 0,1 1,-1 0,1 0,0 0,8-4,-12 9,-1-1,0 0,1 1,-1-1,1 1,-1 0,1-1,-1 1,1 0,-1 0,1 0,-1 0,1 0,-1 0,1 0,-1 1,1-1,-1 0,1 1,-1 0,1-1,-1 1,0 0,1-1,-1 1,0 0,0 0,0 0,0 0,0 0,0 0,0 1,0-1,0 0,0 0,0 1,0 1,3 6,0 1,0-1,-1 0,-1 1,2 11,3 26,-1 56,-34 700,25-753,3-29,-2 0,-1 1,-4 20,4-40,1-12,1-40,1-1,12-86,-5 79,45-324,-35 298,4 0,42-112,-60 189,0 0,0-1,1 1,0 1,7-10,-11 15,0 1,0-1,1 1,-1 0,0-1,1 1,-1 0,0-1,0 1,1 0,-1 0,1-1,-1 1,0 0,1 0,-1-1,1 1,-1 0,0 0,1 0,-1 0,1 0,-1 0,1 0,-1 0,0 0,1 0,-1 0,1 0,-1 0,1 0,-1 0,0 0,1 0,-1 1,1-1,-1 0,0 0,1 0,-1 1,1-1,-1 0,0 1,0-1,1 0,-1 1,0-1,1 0,-1 1,0-1,1 1,2 10,1 0,-2 0,1 0,-1 0,-1 0,0 0,-1 18,0-12,2 98,-5-1,-33 207,23-264,7-43,6-14,0 0,0 0,0 0,0 0,0 0,0 0,-1 0,1 0,0 0,0 0,0 0,0 0,0 0,0 0,0 0,-1 0,1 0,0 0,0 0,0 0,0 0,0 0,0 0,0 0,0 0,0 0,-1 0,1-1,0 1,0 0,0 0,0 0,0 0,0 0,0 0,0 0,0 0,0 0,0 0,0-1,0 1,0 0,0 0,-1 0,1 0,0 0,0 0,0 0,0 0,0-1,0 1,0 0,1 0,-1 0,-2-29,40-497,-38 522,0 4,21-152,-16 137,-5 15,0 0,0 0,0 0,0-1,1 1,-1 0,0 0,0 0,0 0,0 0,0 0,0 0,0 0,0 0,0 0,1 0,-1 0,0 0,0 0,0 0,0 0,0 0,0 0,0 0,0 0,1 0,-1 0,0 0,0 0,0 0,0 1,0-1,0 0,0 0,0 0,0 0,0 0,0 0,1 0,-1 0,0 0,0 0,0 0,0 0,0 1,0-1,0 0,0 0,0 0,0 0,0 0,0 0,0 0,0 0,0 1,0-1,0 0,0 0,0 0,4 30,-1 44,-3 0,-3 0,-25 139,2-93,-62 179,79-275,1 1,0-1,-2 0,-1 0,-17 26,28-49,-1 0,1 0,-1 0,1 0,-1 0,0-1,1 1,-1 0,0 0,1 0,-1-1,0 1,0-1,0 1,0 0,0-1,0 1,0-1,0 0,0 1,0-1,0 0,0 0,0 1,0-1,0 0,-2 0,2-1,0 0,0 0,0 0,-1 0,1 0,0 0,0-1,0 1,1 0,-1 0,0-1,0 1,1-1,-1 1,1-1,-2-2,-3-19,0 0,2-1,0 0,2 0,1-32,1 19,3-288,3 475,-3-132,-4-18,0 0,0 0,0 0,0 1,1-1,-1 0,0 0,0 0,0 1,0-1,0 0,1 0,-1 0,0 0,0 1,0-1,0 0,1 0,-1 0,0 0,0 0,1 0,-1 0,0 0,0 0,0 0,1 1,-1-1,0 0,0 0,1 0,-1 0,0-1,2 0,0-1,0 0,0 1,-1-1,1 0,0 0,-1 0,0-1,0 1,2-4,21-46,-2-2,27-100,-37 110,49-171,-60 212,0-1,0 0,1 0,0 1,-1-1,1 1,3-4,-5 7,0 0,0-1,1 1,-1 0,0 0,0 0,0 0,1 0,-1 0,0-1,0 1,1 0,-1 0,0 0,0 0,1 0,-1 0,0 0,0 0,1 0,-1 0,0 0,0 0,1 0,-1 0,0 0,0 0,0 0,1 1,-1-1,0 0,0 0,1 0,-1 0,0 0,0 1,0-1,0 0,1 0,-1 0,0 0,0 1,0-1,0 0,0 0,0 1,1-1,-1 0,0 0,0 0,0 1,0-1,0 1,2 7,0 1,0 0,-1-1,0 16,0 64,-5-1,-3 0,-24 116,-1-64,-64 174,72-253,23-58,1 0,-1 0,0 0,0 0,0-1,-1 1,1 0,0-1,-1 1,-1 1,3-3,0 0,-1 0,1 0,0 0,0 0,0 0,-1 0,1 0,0 0,0 0,-1 0,1 0,0 0,0 0,-1 0,1 0,0 0,0-1,-1 1,1 0,0 0,0 0,0 0,-1 0,1-1,0 1,0 0,0 0,0 0,0-1,-1 1,1 0,0 0,0 0,0-1,0 1,0 0,0 0,0-1,0 1,0 0,0-1,-2-5,1-1,1 1,-1-1,2-9,9-108,32-156,73-166,-111 431,2 0,8-16,-13 29,0 1,0-1,0 1,-1-1,2 1,-1-1,0 1,0 0,0 0,1-1,-1 1,1 0,-1 0,2 0,-2 0,-1 1,1 0,0 0,-1 0,1 0,-1 0,1 0,0 0,-1 0,1 0,-1 1,1-1,0 0,-1 0,1 0,-1 1,1-1,-1 0,1 1,-1-1,1 0,-1 1,1-1,-1 1,0-1,1 1,2 3,0 0,-1 1,0-1,0 1,0-1,-1 1,0 0,2 5,1 18,1 34,-4-40,1 1,7 31,-7-51,0-10,36-249,-13 116,39-207,25 19,-85 317,0 1,0-1,1 1,6-10,-10 19,-1 1,0-1,0 1,1 0,-1-1,0 1,1-1,-1 1,0 0,1-1,-1 1,1 0,-1-1,0 1,1 0,-1 0,1-1,-1 1,1 0,-1 0,1 0,-1 0,1 0,-1 0,1 0,-1 0,1 0,-1 0,1 0,-1 0,1 0,-1 0,1 0,-1 0,2 1,-1 1,1 0,-1 0,1 0,-1 0,0 1,1-1,-1 1,0-1,-1 1,1-1,0 1,0 3,4 27,-1 0,0 38,-21 278,-30 4,-17 20,40-278,24-93,0 0,-1-1,1 1,-1 0,1-1,-1 1,0-1,1 1,-1 0,0-1,0 0,0 1,0-1,0 0,-1 1,1-1,-3 2,3-4,0 0,0 0,0 0,1 0,-1-1,0 1,0 0,1 0,-1-1,1 1,-1 0,1-1,-1 1,1-1,0 1,0 0,-1-1,1 1,0-1,1-1,-9-178,8 147,52-915,85 12,-127 880,-7 30,2 0,1 1,10-29,-16 55,0 0,0-1,0 1,0 0,0 0,0 0,0-1,0 1,0 0,0 0,1 0,-1-1,0 1,0 0,0 0,0 0,0 0,0-1,0 1,0 0,1 0,-1 0,0 0,0 0,0-1,0 1,1 0,-1 0,0 0,0 0,0 0,0 0,1 0,-1 0,0 0,0 0,0 0,1 0,-1 0,0 0,0 0,1 0,2 15,3 190,-7-121,-4 206,-23 98,-27 20,-17-2,-18-4,-164 453,188-679,46-131,14-38,3-8,3-10,1 0,0-1,1 1,3-13,34-150,19-75,-37 156,305-1266,164-398,-378 1376,-12 60,-16 73,-21 84,-61 157,1 0,0 0,1 1,0-1,0 1,0 0,10-11,-14 17,1-1,-1 1,1 0,-1 0,0 0,1 0,-1-1,1 1,-1 0,0 0,1 0,-1 0,1 0,-1 0,1 0,-1 0,0 0,1 0,-1 0,1 1,-1-1,1 0,-1 0,0 0,1 0,-1 1,0-1,1 0,-1 0,0 1,1-1,-1 0,0 1,1-1,-1 0,0 1,0-1,1 0,-1 1,0-1,0 1,0 0,3 4,-1 1,-1 0,1 0,-1-1,0 1,0 7,-1 171,-20 121,-20 82,-77 586,30-253,69-596,9-91,9-33,0 0,0 1,0-1,0 0,0 1,0-1,0 0,0 0,0 1,-1-1,1 0,0 0,0 1,0-1,0 0,-1 0,1 1,0-1,0 0,0 0,-1 0,1 0,0 1,0-1,-1 0,1 0,0 0,-1 0,1 0,0 0,0 0,-1 0,1 0,0 1,-1-1,1 0,0-1,-1 1,1 0,-3-4,1 0,1 0,-1 0,0-1,1 1,0 0,0-1,0 1,1-10,-12-138,4-100,4-93,2-76,2 387,1-740,22-10,45 4,65 21,-90 598,-43 158,1 0,1 0,-1 0,0 0,1 0,-1 0,4-4,-5 7,0 0,0 0,1 0,-1 0,0 0,0 0,0 0,0 0,0 0,0 0,0 0,1 0,-1 0,0 0,0 0,0 0,0 0,0 0,0 0,0 0,1 0,-1 0,0 0,0 0,0 1,0-1,0 0,0 0,0 0,0 0,0 0,1 0,-1 0,0 0,0 0,0 1,0-1,0 0,0 0,0 0,0 0,0 0,0 0,0 0,0 1,0-1,0 0,0 0,0 0,1 16,-5 54,-16 70,-67 322,-73 249,-60 173,-23 42,12-76,34-146,47-177,49-177,47-165,41-152,10-31,2-8,12-105,19-125,17-96,14-83,23-80,581-2183,-549 2322,-23 106,-83 224,0 2,2-1,22-32,-34 56,1 0,0 0,0 0,0 0,-1 0,1 0,0 0,1 0,-1 0,0 1,0-1,0 0,0 1,1-1,-1 0,0 1,0 0,1-1,1 1,-2 0,0 0,0 1,0-1,0 1,0-1,0 1,0 0,0-1,0 1,-1 0,1 0,0-1,0 1,-1 0,1 0,-1 0,1 0,0 0,-1 0,0 0,1 0,0 2,5 19,-1 1,-1 0,-1 0,0 27,6 217,-9 97,-1-164,-8 724,-23-6,14-649,1-78,4-81,7-89,4-19,0-8,-1-19,2-38,7-128,22-93,32-86,33-74,569-1975,-569 2142,-79 237,35-70,-49 108,1 0,0 1,0-1,0 1,0-1,1 1,-1-1,0 1,0 0,1-1,-1 1,1 0,-1 0,4-1,-4 2,0 0,-1 0,1 0,0 0,0 0,-1 1,1-1,0 0,-1 1,1-1,0 1,-1-1,1 0,-1 1,1-1,-1 1,1 0,-1-1,1 1,-1-1,1 1,-1 0,0-1,1 1,-1 0,0 0,0-1,1 1,-1 0,0 1,5 20,-1 0,-1 0,-1 1,-1 35,-12 227,-20 113,-151 1108,145-1220,-3 4,29-205,2-15,-17 69,20-126,2-24,0-84,6-96,13-85,155-1218,-124 1175,-11 109,-26 166,-8 37,-1 12,-61 347,49-292,-208 881,168-728,-22 85,17-109,35-142,22-46,-1 0,1 0,0 0,-1-1,1 1,-1 0,1 0,-1-1,0 1,1 0,-1-1,1 1,-1-1,0 1,0-1,1 1,-1-1,0 0,0 1,0-1,1 0,-1 1,-1-1,1-1,0 1,0-1,1 1,-1-1,0 0,0 0,1 1,-1-1,1 0,-1 0,1 0,-1 1,1-1,-1 0,1 0,0 0,-1 0,1 0,0 0,0-2,-6-46,12-128,51-383,21-7,-44 325,-22 157,16-102,-25 179,-5 26,-11 56,-44 142,-33 94,-228 1028,308-1293,7-38,1-10,4-67,64-661,25 2,-80 641,29-202,-7 62,-24 169,23-138,-27 170,-15 70,-23 87,-23 88,-22 135,-39 426,104-598,11-165,2 0,0 0,1 0,4 19,-5-34,0 0,1 0,-1 0,0-1,0 1,1 0,-1 0,0-1,1 1,-1 0,1-1,-1 1,1 0,-1-1,1 1,0-1,-1 1,1-1,0 1,-1-1,1 1,1-1,-2 0,1 0,0 0,0 0,0 0,0 0,0-1,0 1,0 0,0-1,-1 1,1 0,0-1,0 1,0-1,-1 0,1 1,0-1,-1 0,1 1,0-2,11-13,-2-1,0 0,13-27,56-125,21-57,22-46,414-867,-424 931,-97 179,2 2,35-46,-50 70,0 0,0 0,0 0,1 0,-1 0,0 0,1 1,-1 0,1-1,0 1,2-1,-3 2,-1 0,0-1,0 1,0 0,0 0,0 0,0 1,0-1,0 0,0 0,0 1,0-1,0 0,0 1,0-1,0 1,0-1,-1 1,1 0,0-1,0 1,0 0,-1-1,2 3,1 1,0 0,-1 0,0 1,0-1,0 1,0-1,1 7,1 10,4 30,-1 170,-38 219,-20 5,18-192,-22 88,38-262,12-67,4-19,3-25,1 0,15-62,-6 36,202-963,-53 295,-154 696,4-20,-13 49,-2 8,-13 32,-45 120,-91 252,-169 413,316-808,-1-1,-1 0,-11 17,19-32,0 0,0 0,0 0,0 0,0 0,0 0,0 1,-1-1,1 0,0 0,0 0,0 0,0 0,0 0,0 0,-1 0,1 1,0-1,0 0,0 0,0 0,-1 0,1 0,0 0,0 0,0 0,0 0,-1 0,1 0,0 0,0 0,0 0,0 0,0 0,-1 0,1-1,0 1,0 0,0 0,0 0,0 0,-1 0,1 0,0 0,0 0,0-1,0 1,0 0,0 0,0 0,0 0,-1 0,1 0,0-1,0 1,0 0,0 0,0 0,0 0,0-1,0 1,0 0,0 0,0 0,0 0,0-1,0 1,0 0,0 0,2-30,27-100,21-67,173-591,47 14,-134 482,-128 277,2 0,17-22,-25 35,-1 0,1 1,0-1,-1 1,1-1,0 1,0 0,4-2,-6 2,1 1,-1 0,1 0,-1 0,1 0,-1 0,1 0,-1 0,1 0,-1 0,1 0,-1 0,1 0,-1 0,1 0,0 0,-1 0,1 1,-1-1,0 0,1 0,-1 1,1-1,0 1,1 1,-1 1,1 0,0 0,-1 0,0 0,0 0,0 0,0 0,0 0,0 6,6 46,-3 1,-5 103,-1-82,-9 424,12-425,-1-74,0 0,0 0,0 1,0-1,0 0,1 1,-1-1,1 0,0 0,0 0,0 0,0 0,1 3,-2-5,1 0,-1 0,0 0,0 0,1 0,-1 0,0 0,1 0,-1 0,0-1,0 1,1 0,-1 0,0 0,1 0,-1 0,0 0,0-1,1 1,-1 0,0 0,0 0,0-1,1 1,-1 0,0 0,0-1,0 1,0 0,1 0,-1-1,11-22,117-384,-71 213,47-128,-97 302,1 0,15-26,-23 45,1 0,0 0,-1 0,1 0,0 0,0 0,0 1,-1-1,1 0,0 0,0 1,0-1,0 0,2 0,-3 1,1 0,-1 0,1 0,-1 0,1 0,-1 0,1 0,-1 0,0 1,1-1,-1 0,1 0,-1 0,1 1,-1-1,0 0,1 0,-1 1,0-1,1 0,-1 1,0-1,1 0,-1 1,0-1,0 0,1 1,-1 0,3 5,0 1,0 0,-1 0,0-1,-1 1,1 1,0 9,2 63,-4-53,-3 379,4-397,1-13,7-30,-3 9,34-125,23-73,701-1884,-607 1746,-25 64,-40 82,-39 89,-93 247,-32 114,-137 535,54 15,143-704,-20 100,25-164,7-17,0 0,0 0,0 0,0 0,0 0,0 0,0 0,0 0,-1 0,1 1,0-1,0 0,0 0,0 0,0 0,0 0,-1 0,1 0,0 0,0 0,0 0,0 0,0 0,-1 0,1 0,0 0,0 0,0 0,0 0,0 0,0 0,-1 0,1-1,0 1,0 0,0 0,0 0,0 0,0 0,0 0,-1 0,1 0,0 0,0-1,0 1,0 0,0 0,0 0,0 0,0 0,0 0,0-1,0 1,0 0,0 0,0 0,-3-10,0 1,1-1,0 1,-1-11,-20-296,18-11,4 204,0-177,0-82,3 832,-2-430,2-1,3 23,-5-41,0-1,0 0,0 0,0 1,0-1,0 0,0 1,0-1,0 0,0 0,1 1,-1-1,0 0,0 0,0 1,0-1,0 0,1 0,-1 0,0 1,0-1,0 0,0 0,1 0,-1 1,0-1,0 0,1 0,-1 0,0 0,0 0,1 0,-1 1,0-1,0 0,1 0,-1 0,0 0,1 0,-1 0,0 0,11-10,6-20,-16 28,1-3,0 1,0-1,1 1,0 0,-1 0,6-6,-7 10,-1 0,0-1,1 1,-1 0,1-1,-1 1,0 0,1 0,-1 0,1-1,-1 1,1 0,-1 0,1 0,-1 0,0 0,1 0,-1 0,1 0,-1 0,1 0,-1 0,1 0,-1 0,1 0,-1 0,1 1,-1-1,0 0,1 1,1 0,-1 0,1 1,-1 0,0-1,0 1,0 0,0 0,0 0,0 0,0 0,-1-1,1 4,7 27,-2 1,-2 1,1 40,-4-62,9 613,-11-605,1 2,6-39,-5 16,212-900,-200 842,-7 45,-4 19,-5 36,-10 44,-4-2,-55 160,-100 149,133-315,-3-1,-74 98,109-165,0 0,-1-1,-9 9,16-16,1-1,-1 1,0 0,0-1,1 1,-1 0,0-1,0 1,0-1,1 1,-1-1,0 0,0 1,0-1,0 0,0 0,0 0,0 1,0-1,0 0,0 0,0 0,0 0,0-1,0 1,0 0,1 0,-1-1,0 1,0 0,-1-1,0-1,1 0,-1 0,1 0,0-1,-1 1,1 0,0 0,1-1,-1 1,0 0,0-5,-4-24,2 1,1-61,2 66,9-526,2 377,39-200,-36 306,-6 42,-7 29,-4 18,-113 417,85-337,-13 42,-22 78,54-162,13-41,-1-18,0 1,0-1,0 0,0 1,1-1,-1 0,0 1,0-1,0 0,1 1,-1-1,0 0,0 0,1 1,-1-1,0 0,1 0,-1 0,0 1,0-1,1 0,-1 0,0 0,1 0,1 0,0 0,-1-1,1 1,0-1,-1 1,1-1,-1 0,1 0,-1 0,1 0,-1 0,0 0,1 0,-1 0,1-2,31-32,-1-2,47-74,-42 57,-3-2,-3-1,-1-2,32-96,-42 92,-10 42,-10 21,0-1,0 1,0 0,0 0,0 0,0 0,0 0,0-1,0 1,0 0,0 0,1 0,-1 0,0 0,0-1,0 1,0 0,0 0,0 0,1 0,-1 0,0 0,0 0,0 0,0 0,1 0,-1 0,0 0,0 0,0 0,0 0,1 0,-1 0,0 0,0 0,0 0,0 0,1 0,-1 0,0 0,0 0,0 0,0 0,0 0,1 0,-1 0,0 0,0 1,0-1,0 0,2 5,0 0,-1 1,0-1,0 1,0-1,0 9,4 116,-4 598,-3-161,2-570,2-210,12 13,48-243,80-195,-86 431,-12 75,-27 100,-16 32,-1-1,1 0,-1 0,1 1,-1-1,1 0,-1 1,1-1,0 1,0-1,-1 1,1-1,0 1,0-1,-1 1,1 0,0-1,1 1,-1 0,0 0,-1 0,1 1,-1-1,1 0,0 0,-1 1,1-1,-1 0,1 1,-1-1,1 1,-1-1,0 1,1-1,-1 1,1-1,-1 1,0-1,1 1,-1-1,0 1,1 1,8 30,0 51,-3 1,-6 103,-1-106,-8 474,8-524,0-54,1-570,0 1631,0-1016,1-19,0-4,4-32,-4 26,70-524,44-351,-97 733,-5 83,-13 66,0 0,0 0,0 0,0 1,0-1,0 0,0 0,0 0,0 0,0 0,0 0,0 0,1 0,-1 0,0 0,0 0,0 0,0 0,0 0,0 0,0 0,0 0,0 0,1 0,-1 0,0 0,0 0,0 0,0 0,0 0,0 0,0 0,0 0,0 0,1 0,-1 0,0 0,0 0,0 0,0 0,0 0,0-1,0 1,0 0,0 0,0 0,0 0,0 0,0 0,0 0,0 0,0 0,1 0,-1-1,0 1,0 0,0 0,0 0,0 0,0 0,0 0,0 0,2 17,3 361,-8-232,-1 400,44-1209,20 211,-47 379,-8 62,-2 16,0 21,-2-1,0 0,-6 46,4-47,-27 284,-82 369,93-602,-2 7,-11 111,28 100,4-156,-2 536,1-983,-2-351,-4 580,5 78,0 0,0 1,-1-1,1 0,-1 0,0 0,0 0,0 0,0 1,-3-6,4 8,-1 0,1 0,0 0,-1 0,1 0,0 0,0 0,-1 0,1 0,0 0,0 0,-1 0,1 0,0 0,-1 0,1 0,0 0,0 0,-1 1,1-1,0 0,0 0,0 0,-1 0,1 1,0-1,0 0,0 0,0 0,-1 1,1-1,0 0,0 0,0 1,0-1,0 0,0 1,-11 26,-30 169,24-98,-36 165,-26 60,-220 575,-81-35,265-633,90-181,-32 45,53-88,-1 0,0 0,-10 9,14-14,1-1,-1 1,0 0,0-1,0 1,0-1,0 1,0-1,1 1,-1-1,0 0,0 1,0-1,0 0,0 0,0 0,-1 0,1 0,0 0,-1 0,1 0,0-1,0 1,0-1,1 0,-1 1,0-1,0 0,1 0,-1 1,0-1,1 0,-1 0,1 0,-1 0,1 0,-1 0,1 0,0 0,-1-2,-4-39,13-107,107-832,-21 397,-64 414,-28 160,3-14,-5 55,-45 308,-9-51,-58 202,-196 530,250-874,36-107,22-39,-1 1,1-1,0 1,0-1,-1 1,1-1,0 1,-1-1,1 0,-1 1,1-1,0 1,-1-1,1 0,-1 0,1 1,-1-1,1 0,-1 0,1 1,-1-1,0 0,1 0,-1 0,1 0,-1 0,1 0,-2 0,2-1,-1 1,0-1,1 0,-1 0,1 0,0 0,-1 0,1 0,0 0,-1 0,1-1,0 1,0 0,0 0,0 0,0-2,3-43,30-130,29-91,116-404,119-501,-231 856,-19 69,-18 89,-17 115,-9 41,0 9,-1 18,-3 32,-14 152,-27 96,-10-41,-12-2,-107 275,56-242,-225 414,244-544,84-145,-1-1,-20 24,32-43,1 1,-1-1,1 1,0-1,-1 0,1 1,-1-1,1 1,-1-1,1 0,-1 1,1-1,-1 0,0 0,1 1,-1-1,1 0,-1 0,0 0,1 0,-1 0,-1 0,2 0,0-1,-1 1,1-1,-1 1,1-1,0 1,0-1,-1 0,1 1,0-1,0 1,0-1,-1 0,1 1,0-1,0 0,0 1,0-1,0 0,1 0,3-31,1 1,2 0,17-50,-19 65,150-394,-110 314,-43 92,-1 1,1 0,0 0,0 0,0 0,0 1,0-1,0 0,1 1,-1 0,5-3,-7 5,0 0,1 0,-1 0,0 0,1 0,-1 0,0 0,0 0,1 0,-1 0,0 0,1 1,-1-1,0 0,0 0,0 0,1 0,-1 1,0-1,0 0,1 0,-1 1,0-1,0 0,0 0,0 1,0-1,0 0,1 1,-1-1,0 0,0 0,0 1,0-1,0 0,0 1,0-1,0 1,-1 30,-21 82,-24 71,-24 59,-32 45,-40 43,-272 436,-59-37,279-455,50-97,131-165,-27 22,36-32,0 0,0 0,0-1,0 0,-1 0,1 0,-8 2,10-3,0-1,1 0,-1 0,0 1,1-1,-1-1,0 1,1 0,-1 0,1-1,-1 1,0 0,1-1,-1 0,1 1,-1-1,-1-1,0 0,1 0,0 0,0 0,0 0,1 0,-1-1,0 1,1-1,0 1,-1-1,0-2,-2-11,0 1,1-1,0 0,1 0,1-26,2-43,4 1,21-113,53-167,-69 319,-5 19,1 0,2 1,13-33,-13 49,-8 9,0 0,0 0,1 0,-1 0,0 0,0 1,1-1,-1 0,0 0,0 0,1 0,-1 0,0 0,0 1,0-1,1 0,-1 0,0 0,0 1,0-1,0 0,1 0,-1 0,0 1,0-1,0 0,0 0,0 1,0-1,0 1,4 12,-1 1,-1-1,-1 1,0 0,0-1,-2 18,0 6,0 75,-4 0,-31 165,20-196,-4-1,-4-1,-2-1,-44 85,60-141,-1 0,-1-1,-1 0,-19 24,31-44,0 0,1-1,-1 1,0 0,0 0,0 0,1 0,-1-1,0 1,0 0,0-1,0 1,0-1,0 1,-1-1,1 1,0-1,0 0,0 0,0 1,0-1,-1 0,1 0,0 0,-2-1,2 1,-1-1,1 0,0 0,0 0,0 0,0 0,0 0,0-1,0 1,1 0,-1 0,0-1,1 1,-1 0,1-1,-1 1,1-2,-3-10,1 1,0-1,1-17,1 28,1-37,5 220,-6-109,0 13,-4 1,-3-1,-4-1,-23 85,-155 434,170-558,19-44,-1 0,1 0,0 0,-1 0,1 0,-1 0,1 0,-1-1,1 1,-1 0,1 0,-1-1,0 1,0 0,1-1,-1 1,0-1,0 1,0-1,-1 1,1-1,0-1,1 0,-1 0,0 0,1 1,-1-1,1 0,-1 0,0 0,1 0,0 0,-1 0,1 0,0 0,0 0,-1 0,1 0,0 0,0-2,-5-44,1 0,5-65,0 43,2-230,-2-198,-2 518,-1 0,-7 36,1-16,-58 450,72-595,82-317,35 10,-101 352,-14 50,-8 9,0 0,1 0,-1 0,0 0,1 0,-1 0,0 1,0-1,1 0,-1 0,0 0,0 0,1 1,-1-1,0 0,0 0,0 1,0-1,1 0,-1 0,0 1,0-1,0 0,0 1,0-1,0 0,0 0,1 1,-1-1,0 1,2 13,0 1,0 23,0 103,-9 73,-13 21,-56 257,-99 222,162-671,-52 169,47-163,-2 0,-29 50,44-91,0 0,0 0,-1 0,-7 8,12-15,1-1,-1 1,1 0,-1-1,0 1,1-1,-1 1,0-1,1 1,-1-1,0 1,0-1,0 0,1 1,-1-1,0 0,0 0,0 1,0-1,0 0,1 0,-1 0,0 0,0 0,-1-1,1 1,0-1,0 0,0 1,0-1,1 0,-1 0,0 0,0 0,1 0,-1 0,1 0,-1 0,1 0,-1 0,1 0,-1-2,-1-7,0 0,0 0,1-14,1 21,-2-63,4-1,2 0,4 1,2 0,19-66,0 33,5 1,69-143,-56 141,-46 99,-1 0,1-1,0 1,-1-1,1 1,0 0,0-1,0 1,0 0,0 0,2-2,-2 3,-1 0,0 0,0 0,1 0,-1 0,0 0,0 0,1 0,-1 0,0 0,1 1,-1-1,0 0,0 0,0 0,1 0,-1 1,0-1,0 0,0 0,1 0,-1 1,0-1,0 0,0 0,0 1,0-1,0 0,1 0,-1 1,0-1,0 0,0 1,0-1,0 0,0 0,0 1,3 46,-3-40,-4 410,5-412,3-12,6-24,-10 30,34-119,57-130,-88 243,0 1,0 0,0 0,1 0,-1 1,1-1,7-6,-11 12,1 0,-1-1,1 1,-1 0,1-1,-1 1,1 0,0 0,-1-1,1 1,0 0,-1 0,1 0,0 0,-1 0,1 0,0 0,-1 0,1 0,0 0,-1 0,1 0,0 1,-1-1,1 0,-1 0,1 1,-1-1,1 1,0-1,-1 0,1 1,-1-1,1 1,-1-1,0 1,1-1,-1 1,1-1,-1 1,0 0,0-1,1 1,-1-1,0 1,0 0,0-1,1 2,2 8,0 1,0 0,-1 0,2 21,0 55,-3-72,1 61,-2 1,-18 119,14-180,4-16,0 0,0 0,0 0,0 0,0 0,0 0,0-1,0 1,0 0,0 0,0 0,0 0,0 0,0 0,0 0,-1 0,1 0,0 0,0 0,0 0,0 0,0 0,0 0,0 0,0 0,0 0,0 0,0 0,0-1,0 1,0 0,-1 0,1 0,0 0,0 0,0 0,0 0,0 0,0 0,0 1,0-1,0 0,0 0,0 0,0 0,-1 0,1 0,0 0,0 0,0 0,0 0,0 0,0 0,0 0,0 0,0 0,0 0,0 0,0 0,0 0,0 0,0 1,0-1,0 0,0 0,0 0,0 0,0 0,0 0,-5-29,3-10,2 0,5-45,19-82,-20 139,156-761,-137 682,-22 102,7-26,-8 30,0 0,0 0,0 0,0 0,0 0,0 0,0 0,0 0,0 0,0 0,0-1,0 1,0 0,0 0,0 0,0 0,0 0,0 0,0 0,0 0,0 0,0 0,0 0,0-1,0 1,0 0,1 0,-1 0,0 0,0 0,0 0,0 0,0 0,0 0,0 0,0 0,0 0,0 0,0 0,1 0,-1 0,0 0,0 0,0 0,0 0,0 0,0 0,0 0,0 0,0 0,1 0,-1 0,0 0,0 0,0 0,0 0,0 0,0 0,0 0,0 0,0 0,0 0,0 0,0 0,0 1,1-1,-1 0,0 0,2 18,-4 214,-22-25,-92 338,-45-13,100-354,24-89,28-79,7-22,6-25,2 0,18-61,-6 32,216-1089,-155 729,-41 241,-8 66,-17 88,-13 30,0 1,0 0,0-1,0 1,1 0,-1 0,0-1,0 1,0 0,0 0,1-1,-1 1,0 0,0 0,0 0,1-1,-1 1,0 0,0 0,1 0,-1 0,0-1,0 1,1 0,-1 0,0 0,1 0,-1 0,0 0,0 0,1 0,-1 0,0 0,1 0,-1 0,0 0,1 0,-1 0,1 0,1 4,-1 0,1 0,-1 0,1 0,-1 0,0 1,-1-1,1 0,-1 7,6 62,-5 104,-21 76,-62 267,59-434,14-68,9-18,0 0,0 0,0 0,0 0,0 0,0 1,0-1,-1 0,1 0,0 0,0 0,0 0,0 0,0 0,-1 0,1 0,0 0,0 0,0 0,0 1,0-1,-1 0,1 0,0 0,0 0,0 0,0-1,-1 1,1 0,0 0,0 0,0 0,0 0,-1 0,1 0,0 0,0 0,0 0,0 0,0 0,-1-1,1 1,0 0,0 0,0 0,0 0,0 0,0 0,0-1,0 1,0 0,0 0,-1 0,1-1,-2-7,0-1,0 0,1 0,0 0,1-14,2-134,15-76,19-68,24-49,14 3,133-373,-127 497,-65 186,27-49,-41 83,0 1,1 0,-1 0,1 0,0-1,-1 1,1 1,4-4,-6 5,0 0,1 0,-1 0,0 0,0 0,1-1,-1 1,0 0,1 0,-1 0,0 0,1 0,-1 0,0 1,1-1,-1 0,0 0,1 0,-1 0,0 0,1 0,-1 0,0 1,0-1,1 0,-1 0,0 0,0 1,1-1,-1 0,0 0,0 1,0-1,1 0,-1 0,0 1,0-1,0 0,0 1,0-1,0 0,0 1,0-1,0 0,0 1,2 13,-1 0,0 1,-1-1,-1 0,-3 17,-26 177,-32 142,-51 324,41 3,69-586,3-88,0 1,0 0,1 0,-1 0,1 0,0 0,2 4,-3-8,0 0,0 0,0 0,0 0,0 0,0 1,0-1,0 0,1 0,-1 0,0 0,0 0,0 0,0 0,0 0,1 0,-1 0,0 0,0 1,0-1,0 0,0 0,1 0,-1 0,0 0,0 0,0 0,0-1,1 1,-1 0,0 0,0 0,0 0,0 0,0 0,1 0,-1 0,0 0,0 0,0 0,0 0,0-1,0 1,0 0,1 0,-1 0,0 0,0 0,0-1,10-18,5-27,11-63,-17 71,86-405,-71 345,-14 73,-10 25,0 0,1 0,-1 1,0-1,1 0,-1 0,0 0,0 1,1-1,-1 0,0 0,0 1,0-1,0 0,1 1,-1-1,0 0,0 0,0 1,0-1,0 0,0 1,0-1,0 0,0 1,0-1,0 0,0 1,0-1,0 0,0 1,0-1,0 0,0 1,0-1,-1 1,-5 72,-33 125,-33 103,-137 485,-52-17,203-636,56-127,-1-1,0 1,0-1,0 0,-1 0,0 0,-8 7,12-12,0 0,0 1,-1-1,1 0,0 0,0 0,-1 0,1 0,0 0,-1 0,1 0,0 1,0-1,-1 0,1 0,0 0,-1 0,1-1,0 1,0 0,-1 0,1 0,0 0,-1 0,1 0,0 0,0 0,-1-1,1 1,0 0,0 0,0 0,-1-1,1 1,0 0,0 0,0 0,-1-1,1 1,0 0,0 0,0-1,0 1,0 0,0-1,0 1,0-1,-1-3,0 0,0 0,1-1,0 1,0 0,1-7,4-29,14-48,32-105,221-649,-107 350,-130 383,-33 103,16-39,-18 45,0 0,0 0,0-1,0 1,0 0,0 0,0 0,1-1,-1 1,0 0,0 0,0 0,0 0,0 0,0-1,0 1,1 0,-1 0,0 0,0 0,0 0,0 0,0-1,1 1,-1 0,0 0,0 0,0 0,1 0,-1 0,0 0,0 0,0 0,0 0,1 0,-1 0,0 0,0 0,0 0,1 0,-1 0,0 0,0 0,0 0,0 0,1 1,-1-1,0 0,0 0,0 0,0 0,1 0,-1 0,0 1,4 27,-6 52,-19 125,19-191,-20 165,-69 445,90-617,0 1,-1 0,0-1,0 1,-5 9,7-17,0 0,0 0,-1 0,1 0,0 0,0 0,0 0,-1 0,1 0,0 0,0 0,0 0,-1 0,1 0,0 0,0 0,0 0,-1 0,1 0,0 0,0 0,0-1,0 1,-1 0,1 0,0 0,0 0,0 0,0 0,0-1,-1 1,1 0,0 0,0 0,0-1,0 1,0 0,0 0,0 0,0 0,0-1,0 1,0 0,0 0,0 0,0-1,0 1,0 0,0 0,0 0,0-1,0 1,0 0,0 0,0-1,-5-35,2-98,14-73,12-66,153-840,165-154,-242 939,-27 131,-71 194,0 1,0 0,0 0,0-1,1 1,-1 0,1 0,-1 0,1 1,0-1,-1 0,1 1,3-3,-5 4,1 0,-1 0,0 0,0 0,1 0,-1 0,0 0,0 0,1 0,-1 0,0 0,1 0,-1 1,0-1,0 0,1 0,-1 0,0 0,0 0,0 1,1-1,-1 0,0 0,0 1,0-1,1 0,-1 0,0 0,0 1,0-1,5 17,-5 23,-2-1,-12 68,-47 225,-37 144,-61 307,95-450,17-90,17-106,20-113,10-24,0 0,0 1,0-1,-1 0,1 0,0 0,0 0,0 0,0 0,-1 0,1 0,0 0,0 0,0 0,-1 0,1 0,0 0,0 0,0 0,-1 0,1 0,0 0,0 0,0 0,0 0,-1 0,1 0,0 0,0 0,0 0,0 0,-1-1,1 1,0 0,0 0,0 0,0 0,0 0,0-1,-1 1,1 0,0 0,0 0,0 0,0-1,0 1,0 0,0 0,0 0,0 0,0-1,0 1,0 0,0 0,0 0,0-1,0 1,0 0,-2-15,0 1,1-1,0-24,11-128,89-486,-78 533,133-755,-34 253,-114 595,13-32,-19 58,0 0,0 0,1 0,-1 0,0 1,1-1,-1 0,1 0,-1 1,1-1,0 0,-1 1,1-1,0 0,1 0,-2 1,0 0,1 0,-1 1,1-1,-1 0,0 0,1 1,-1-1,0 0,1 1,-1-1,0 0,1 1,-1-1,0 0,0 1,0-1,1 1,-1-1,0 0,0 1,0-1,0 1,0-1,0 1,1-1,-1 0,0 1,2 18,1 0,-2 0,-1 21,-12 158,-94 478,-61-18,161-637,-1 0,-11 24,18-45,0-1,0 1,0 0,0 0,0 0,0 0,0 0,0 0,0-1,0 1,0 0,0 0,0 0,0 0,0 0,0 0,0-1,0 1,0 0,0 0,-1 0,1 0,0 0,0 0,0 0,0 0,0 0,0 0,0-1,-1 1,1 0,0 0,0 0,0 0,0 0,0 0,0 0,-1 0,1 0,0 0,0 0,0 0,0 0,0 0,-1 0,1 0,0 0,0 0,0 0,0 1,0-1,0 0,-1 0,6-34,36-126,43-120,43-123,41-103,677-1741,-695 1894,-46 137,-98 205,0 1,1 0,10-11,-16 20,0-1,0 1,0 0,0 0,0 1,0-1,0 0,0 0,0 0,0 1,0-1,1 1,-1-1,0 1,0-1,1 1,-1 0,1-1,-1 1,0 0,2 0,-2 1,1-1,-1 1,0 0,0 0,0-1,0 1,0 0,0 0,0 0,0 0,0 0,0 1,0-1,0 0,-1 0,1 0,-1 1,1-1,0 3,3 7,-1 0,-1 1,2 11,6 176,-19 86,-74 735,61-780,15-160,-13 99,16-168,2-18,-1-134,4 84,18-583,23 188,30 10,-41 324,-29 110,0 0,1 1,0 0,7-11,-10 17,0 1,0 0,0 0,0 0,0 0,0 0,0-1,1 1,-1 0,0 0,0 0,0 0,0 0,0 0,1 0,-1 0,0 0,0-1,0 1,0 0,1 0,-1 0,0 0,0 0,0 0,1 0,-1 0,0 0,0 0,0 0,0 0,1 1,-1-1,0 0,0 0,0 0,0 0,1 0,-1 0,0 0,0 0,0 0,0 1,0-1,1 0,-1 0,0 0,0 0,0 0,0 1,0-1,0 0,0 0,0 0,0 0,0 1,0-1,0 0,0 0,0 1,5 33,-12 99,-25 93,-226 842,164-799,92-263,-1 0,0-1,0 1,0 0,-1-1,-8 10,12-15,0 1,-1-1,1 0,0 1,-1-1,1 0,0 0,-1 0,1 0,-1 1,1-1,-1 0,1 0,0 0,-1 0,1 0,-1 0,1 0,-1 0,1 0,0 0,-1 0,1 0,-1 0,1-1,-1 1,-10-13,4-7,0 0,2-1,0 1,1-1,-1-26,0 5,-83-841,44 354,-36 7,77 508,-25-103,24 100,-2 1,-1-1,0 1,-11-18,17 32,0-1,-1 1,1-1,-1 1,0 0,0 0,1 0,-1 0,-1 0,1 0,0 0,0 1,-1-1,1 1,-1 0,1 0,-1 0,1 0,-1 0,0 0,1 1,-1-1,0 1,0 0,0 0,1 0,-1 0,0 0,0 1,1-1,-1 1,-5 1,-2 3,0 0,0 1,0 0,1 0,0 1,-15 15,-30 34,-90 122,140-172,-32 39,30-41,10-14,72-150,-21 49,38-93,-90 197,0 1,0-1,1 1,0 0,7-9,-10 15,-1 0,0 0,0-1,0 1,1 0,-1 0,0 0,1-1,-1 1,0 0,0 0,1 0,-1 0,0 0,1 0,-1 0,0 0,1 0,-1 0,0 0,1 0,-1 0,0 0,1 0,-1 0,0 0,1 0,-1 0,0 0,1 0,-1 1,8 14,-3 16,-1 1,-1-1,-3 49,0-36,-4 404,0-48,4-384,0 16,0-1,11 62,-11-90,1 1,0-1,0 1,1-1,-1 0,1 1,-1-1,1 0,0 0,5 5,-6-7,-1-1,1 1,-1-1,1 1,0-1,0 1,-1-1,1 0,0 1,0-1,-1 0,1 0,0 0,0 1,0-1,0 0,-1 0,1 0,2-1,-2 1,1-1,-1 1,1-1,-1 0,1 0,-1 0,1 0,-1 0,0 0,0 0,1 0,-1 0,1-3,11-14,-1-1,-1 0,15-37,-23 49,193-541,-141 374,294-747,-333 886,28-46,-42 79,-1-1,1 0,0 1,0-1,0 1,1 0,-1 0,0 0,1 0,-1 0,6-3,-7 5,0 0,0 0,0 0,-1-1,1 1,0 0,0 0,0 0,-1 1,1-1,0 0,0 0,0 0,-1 1,1-1,0 0,0 1,-1-1,1 0,0 1,-1-1,1 1,-1-1,1 1,0 0,-1-1,1 1,-1-1,1 2,4 7,-1 1,-1-1,1 1,-2-1,1 1,1 18,16 185,-10 97,-5 163,3 134,22-9,-13-441,-14-142,-1 1,2-1,10 28,-13-41,-1 0,1 0,0 0,0-1,0 1,1 0,-1-1,0 1,1-1,-1 1,3 1,-3-3,0 1,-1-1,1 0,0 0,0 1,-1-1,1 0,0 0,-1 0,1 0,0 0,0 0,-1 0,1 0,0 0,-1 0,1 0,0-1,0 1,-1 0,1 0,0-1,3-2,0 0,-1-1,1 1,-1-1,0 0,0 1,0-1,3-7,21-41,-2-1,31-96,175-593,-72 214,-152 505,19-40,-26 62,0 1,1-1,-1 0,1 0,-1 1,1-1,-1 0,1 1,-1-1,1 0,-1 1,1-1,0 1,0-1,-1 1,1-1,1 0,-1 2,-1-1,1 0,-1 0,1 0,-1 1,0-1,1 0,-1 1,1-1,-1 0,0 1,1-1,-1 1,0-1,1 0,-1 1,0-1,0 1,1-1,-1 1,0-1,0 1,0-1,0 1,0-1,1 2,2 16,0 1,0 35,-16 293,-34 0,27-238,12-80,8-29,0 0,0 0,0-1,0 1,0 0,0 0,0 0,0 0,0 0,0 0,0-1,0 1,0 0,0 0,0 0,0 0,0 0,0 0,-1 0,1-1,0 1,0 0,0 0,0 0,0 0,0 0,0 0,0 0,0 0,0 0,0-1,-1 1,1 0,0 0,0 0,0 0,0 0,0 0,0 0,-1 0,1 0,0 0,0 0,0 0,0 0,0 0,0 0,0 0,-1 0,1 0,0 0,0 0,0 0,0 0,0 0,0 0,0 0,-1 1,1-1,0 0,-1-54,37-353,23-8,-26 193,-18 113,49-264,-54 345,-6 28,-2 7,0 54,-13 91,-18 66,-164 762,163-855,29-118,-1-1,0 1,0-1,-1 0,-3 8,5-14,1 0,0 0,0 0,0 0,0 0,0 0,-1 0,1 0,0 0,0 0,0 0,0 0,0 0,-1 0,1 0,0 0,0 0,0 0,0-1,0 1,-1 0,1 0,0 0,0 0,0 0,0 0,0 0,0 0,-1-1,1 1,0 0,0 0,0 0,0 0,0 0,0-1,0 1,0 0,0 0,0 0,0 0,0 0,0-1,0 1,0 0,0 0,0 0,0 0,0-1,0 1,0 0,0 0,0 0,0 0,0 0,0-1,1 1,-2-30,34-344,-12 164,-1-17,-20 219,-7 27,-39 104,-38 96,-209 539,228-599,58-143,-1 0,0-1,-12 17,19-31,1 0,-1 0,0 0,1 0,-1-1,0 1,0 0,0-1,0 1,0-1,0 1,1-1,-1 1,-2 0,3-1,-1 0,1 0,-1 0,1 0,0-1,-1 1,1 0,-1 0,1 0,0 0,-1 0,1-1,0 1,-1 0,1 0,0-1,-1 1,1 0,0 0,0-1,-1 1,1 0,0-1,0 1,0-1,-1 1,1 0,0-1,0 0,-2-6,1 0,0 0,0-1,1 1,0-1,1-9,8-77,4 1,29-103,-28 134,50-220,137-658,-87 333,-109 578,10-28,-15 56,0 1,0 0,0-1,0 1,0 0,0-1,0 1,1 0,-1-1,0 1,0 0,0-1,0 1,0 0,1 0,-1-1,0 1,0 0,0 0,1-1,-1 1,0 0,1 0,-1 0,0-1,0 1,1 0,-1 0,0 0,1 0,-1 0,0 0,1-1,4 17,1 46,-4 106,-3-150,-11 223,-46 254,40-389,9-68,12-73,65-358,0 6,-66 375,1-15,16-53,-16 72,0-1,1 1,0 0,0 1,1-1,0 1,0-1,1 2,11-13,8-5,-2-1,0-1,34-53,40-92,-77 134,-15 28,0-1,0 0,1 0,1 1,12-16,-19 25,0 0,1-1,-1 1,0-1,0 1,1 0,-1-1,0 1,1 0,-1 0,1-1,-1 1,0 0,1 0,-1 0,1-1,-1 1,1 0,-1 0,0 0,1 0,-1 0,1 0,-1 0,1 0,-1 0,1 0,-1 0,0 0,1 0,-1 0,1 1,-1-1,1 0,-1 0,0 0,1 1,-1-1,1 0,-1 0,0 1,1-1,-1 0,0 1,0-1,1 0,-1 1,0-1,0 1,1-1,-1 1,0-1,0 0,0 1,0 0,7 32,-5-23,-2-7,1 1,0-1,0 0,0 0,0 0,1 0,-1 0,1 0,0-1,0 1,0 0,0-1,0 1,0-1,1 0,-1 0,4 2,0-1,-1 0,1-1,0 0,0 0,0-1,0 0,0 0,9 1,-6-1,0 0,1 1,-1 1,0-1,0 2,0-1,-1 1,1 0,12 9,2 4,37 37,-42-37,0-1,39 27,-57-43,0 0,0 1,0-1,1 0,-1 0,0 0,0 0,0 1,0-1,1 0,-1 0,0 0,0 0,0 0,1 0,-1 0,0 0,0 1,1-1,-1 0,0 0,0 0,0 0,1 0,-1 0,0 0,0 0,1 0,-1-1,0 1,0 0,0 0,1 0,-1 0,0 0,0 0,0 0,1 0,-1-1,0 1,0 0,0 0,0 0,1 0,-1-1,0 1,0 0,0 0,0 0,0-1,0 1,0 0,0 0,1 0,-1-1,0 1,0 0,0 0,0-1,-3-16,2 12,-16-154,17 1049,1-413,-7-549,-1 12,-2-584,7 811,-12 50,-16 67,-199 967,130-888,89-330,-17 34,26-64,0 0,-1-1,1 1,-1 0,1-1,-1 1,0-1,0 1,0-1,0 0,-1 0,1 0,0 0,-5 2,6-3,0-1,0 0,0 0,0 0,0 0,0 0,0 0,1 0,-1 0,0 0,0 0,0 0,0-1,0 1,1 0,-1-1,0 1,0-1,0 0,-2 0,1-1,0 0,0-1,0 1,0 0,0 0,0-1,-1-2,-5-10,1 0,1-1,0 0,-7-32,-10-82,-17-367,35 1,6 413,-1 81,1 6,-1 19,3 144,-3-22,-7 0,-29 169,-102 247,129-529,-15 33,23-64,1 1,-1-1,0 1,1-1,-1 0,0 1,0-1,0 0,0 1,0-1,0 0,0 0,-1 0,1 0,0 0,-2 1,2-2,1 0,-1 0,1-1,-1 1,1 0,-1 0,1 0,-1 0,1-1,-1 1,1 0,-1 0,1-1,-1 1,1-1,-1 1,1 0,0-1,-1 1,1-1,0 1,-1 0,1-1,0 1,0-1,-1 1,1-1,0 0,0 0,-4-9,1 0,1 0,-2-18,-7-114,6-887,42 362,-35 646,1 0,8-25,-11 46,0-1,0 1,0 0,0-1,0 1,0 0,0 0,0-1,0 1,0 0,0-1,0 1,1 0,-1 0,0-1,0 1,0 0,0-1,1 1,-1 0,0 0,0 0,1-1,-1 1,0 0,0 0,1 0,-1 0,0 0,0-1,1 1,-1 0,0 0,1 0,-1 0,0 0,1 0,6 18,3 92,-5 88,-18 76,-112 553,-62-14,141-634,41-158,-2 0,-10 23,16-43,1 0,0-1,0 1,0-1,-1 1,1-1,0 1,-1-1,1 1,-1-1,1 1,0-1,-1 1,1-1,-1 0,1 1,-1-1,1 0,-1 0,0 1,0-1,1 0,-1 0,1-1,-1 1,1 0,-1-1,1 1,0-1,-1 1,1 0,0-1,-1 1,1-1,0 1,0-1,-1 1,1-1,0 1,0-1,0 1,0-1,0 0,0 0,-3-31,1 0,1-1,6-46,-4 66,7-93,5 1,4 1,5 0,36-105,-33 147,44-85,46-52,-70 123,-6 13,-38 61,0 1,0-1,0 0,0 1,0-1,1 1,-1-1,0 1,1 0,-1-1,1 1,0 0,-1 0,1 0,0 0,0 0,-1 1,1-1,3 0,-4 1,0 0,0 0,0 1,-1-1,1 0,0 1,-1-1,1 1,0-1,-1 1,1-1,-1 1,1-1,-1 1,1 0,-1-1,1 1,0 1,9 26,-1 23,-2-1,-3 2,-2 56,-5 85,-50 336,34-426,18-97,-1 0,1 0,-1-1,-5 12,7-17,-1 0,1 0,0 0,0 0,0 1,0-1,0 0,0 0,0 0,0 0,-1 0,1 0,0 0,0 0,0 1,0-1,0 0,0 0,-1 0,1 0,0 0,0 0,0 0,0 0,0 0,-1 0,1 0,0 0,0 0,0 0,0 0,-1 0,1 0,0 0,0 0,0 0,0 0,0 0,-1-1,1 1,0 0,0 0,0 0,0 0,0 0,0 0,0 0,-1 0,1-1,0 1,0 0,0 0,0 0,0 0,0 0,0-1,-6-23,-4-186,10 173,3-1386,-3 1400,8-201,-5 213,-1 22,1 38,0 899,-5-810,3-107,5-59,1-11,6-17,51-255,33-189,-56 341,65-165,-99 305,16-30,-11 38,-12 11,0-1,1 1,-1 0,0 0,1 0,-1 0,0 0,1 0,-1 0,0 0,1 1,-1-1,0 0,1 0,-1 0,0 0,1 0,-1 0,0 1,0-1,1 0,-1 0,0 0,0 1,1-1,-1 0,0 0,0 1,0-1,1 0,-1 1,2 5,1 0,-1 0,-1 1,1-1,-1 0,1 13,7 345,-10-291,-5 399,5-449,1-39,1-75,5 1,29-154,-31 217,3-1,0 1,17-41,-14 54,-9 15,-1-1,0 0,0 1,1-1,-1 0,0 1,0-1,0 0,1 1,-1-1,0 1,0-1,0 0,0 1,0-1,0 1,0-1,0 1,0-1,0 0,0 1,0-1,0 1,0 0,-7 50,-23 86,-184 665,177-685,22-86,11-29,3-8,2-7,1-1,6-25,42-130,27-77,210-603,-214 662,-69 177,0 1,1-1,1 1,-1 0,1 1,9-11,-15 19,1 0,-1-1,0 1,1 0,-1-1,0 1,1 0,-1 0,1-1,-1 1,0 0,1 0,-1 0,1-1,-1 1,1 0,-1 0,1 0,-1 0,1 0,-1 0,1 0,-1 0,0 0,1 0,-1 0,1 0,-1 0,1 1,-1-1,1 0,-1 0,0 0,1 1,-1-1,1 0,-1 0,0 1,1-1,-1 0,0 1,1-1,-1 1,2 3,-1 0,1 1,-1-1,0 0,0 1,-1-1,1 1,-1 8,-2 31,-2-1,-9 44,-47 198,-42 75,-23-1,-16-6,-243 439,164-409,-458 603,556-839,117-140,-1-1,0 1,0-1,0-1,-1 0,0 0,-8 5,14-10,1 0,0 0,-1 1,1-1,-1 0,1 0,-1 0,1 0,0 0,-1 0,1 0,-1-1,1 1,-1 0,1 0,0 0,-1 0,1 0,0-1,-1 1,1 0,0 0,-1-1,1 1,0 0,-1-1,1 1,0 0,0-1,-1 1,1 0,0-1,0 1,0 0,-1-1,1 1,0-1,0 1,0 0,0-1,0 0,-1-5,1 1,0-1,0 1,1-1,-1 1,3-6,31-132,127-411,-34 126,-92 302,89-288,-119 397,1 1,13-24,-19 39,0 1,0 0,0 0,0 0,0-1,0 1,0 0,0 0,0 0,0 0,0-1,0 1,0 0,1 0,-1 0,0 0,0-1,0 1,0 0,0 0,0 0,1 0,-1 0,0 0,0 0,0-1,0 1,1 0,-1 0,0 0,0 0,0 0,0 0,1 0,-1 0,0 0,0 0,0 0,1 0,-1 0,0 0,0 0,0 0,0 0,1 0,-1 0,0 0,0 0,0 1,0-1,1 0,-1 0,0 0,0 0,0 0,0 1,3 21,-10 100,-19 85,-9-28,-64 193,-89 162,109-342,63-156,-26 41,40-73,0-1,0 0,0 1,-1-1,1 0,-1 0,0-1,0 1,0 0,0-1,-4 2,7-3,-1-1,1 0,-1 0,1 0,-1 0,1 0,-1 0,1 0,-1 0,1 0,-1 0,1 0,-1 0,1 0,-1-1,1 1,-1 0,1 0,-1-1,1 1,-1 0,1 0,-1-1,1 1,0-1,-1 1,1-1,-2-1,1 0,-1 0,1-1,0 1,0-1,0 1,0-1,0-3,-4-28,1 0,2-1,2-39,0 57,18-660,-16 787,-5 56,-7-7,-7-1,-51 216,9-149,-90 224,-130 202,-29-30,188-393,35-84,55-108,29-35,-1 0,1 0,0 0,0 0,0 0,0-1,-1 1,1 0,0 0,-1-1,1 1,-1-1,1 0,0 1,-1-1,-1 0,2 0,0 0,0 0,0-1,0 1,0-1,0 1,0-1,0 1,0-1,1 1,-1-1,0 0,0 1,1-1,-1 0,0 0,1 0,-1 0,1 1,-1-1,1 0,-1-1,-2-5,1 0,-1 0,1-1,-1-10,-3-32,1-67,11-134,68-642,38-3,-69 563,-19 124,-23 207,2-25,-2 56,-9 893,5-772,-23 163,-49 143,53-369,20-82,0 1,0-1,0 0,-6 9,8-14,0 1,0-1,0 0,0 0,0 0,-1 1,1-1,0 0,0 0,0 0,0 0,0 0,-1 1,1-1,0 0,0 0,0 0,0 0,-1 0,1 0,0 0,0 0,0 0,-1 0,1 1,0-1,0 0,0 0,-1 0,1 0,0 0,0 0,0-1,-1 1,1 0,0 0,0 0,0 0,-1 0,1 0,0 0,0 0,0 0,0 0,-1-1,-4-21,6-15,1 1,2-1,9-37,-3 19,84-561,64-361,-122 807,-22 125,-13 44,-1 0,0 0,0 1,0-1,1 0,-1 0,0 1,1-1,-1 0,1 1,-1-1,1 0,-1 1,1-1,0 1,-1-1,1 1,-1-1,1 1,0-1,1 0,-1 2,-1-1,1 1,0 0,-1-1,1 1,-1-1,1 1,-1 0,1 0,-1-1,1 1,-1 0,0 0,1 0,-1-1,0 1,0 0,1 0,-1 0,0 1,7 46,-1 132,-16 90,-87 943,51-894,29-244,10-61,7-13,0-1,0 0,0 0,0 0,0 0,-1 0,1 0,0 0,0 0,0 0,0 0,0 0,0 0,-1 0,1 0,0 0,0 0,0 0,0 0,0 0,-1 0,1 0,0 0,0 0,0 0,0 0,0 0,0 0,-1 0,1 0,0 0,0-1,0 1,0 0,0 0,0 0,0 0,0 0,0 0,0 0,-1 0,1-1,0 1,0 0,0 0,0 0,0 0,0 0,0-1,0 1,0 0,0 0,0 0,0 0,0 0,0 0,0-1,0 1,0 0,-1-13,-1 1,2-1,0-14,36-310,11 65,102-395,28 1,-24 148,-97 363,-54 150,1 0,-1 0,1 1,0-1,5-5,-8 9,1 1,-1 0,0-1,0 1,1 0,-1-1,0 1,1 0,-1-1,0 1,1 0,-1 0,0 0,1-1,-1 1,1 0,-1 0,0 0,1 0,-1 0,1 0,-1 0,1 0,-1 0,0 0,1 0,-1 0,1 0,-1 0,0 0,1 0,-1 0,1 0,-1 1,0-1,1 0,-1 0,0 1,1-1,-1 0,0 0,1 1,1 2,-1 0,0 0,0-1,0 1,0 0,0 0,0 0,-1 1,1 2,2 61,-17 166,-24 115,-24 71,-468 1816,473-2044,19-73,37-115,0 1,0-1,-1 0,1 0,-1 0,0 0,-4 5,6-8,0 0,-1 0,1 0,0 1,0-1,-1 0,1 0,0 0,0 0,-1 0,1 0,0 0,-1 0,1 0,0 0,0 0,-1 0,1 0,0 0,0-1,-1 1,1 0,0 0,0 0,-1 0,1 0,0-1,0 1,0 0,-1 0,1 0,0 0,0-1,0 1,0 0,-1 0,1-1,0 1,0 0,0 0,0-1,0 1,0 0,0 0,0-1,0 1,0 0,0-1,0 1,0 0,-3-15,1 0,0-23,2 38,-2-175,13-85,20-54,90-394,135-300,-11 199,-243 802,2-4,0 1,0-1,6-10,-6 19,-1 9,-3 39,-22 161,-41 179,-52 164,-44 109,-447 1728,530-2091,29-128,26-114,14-45,5-25,5-25,3 0,11-46,30-88,-26 101,237-680,-102 323,-8-33,-130 408,-12 45,-3 12,-2 18,-1-17,-4 59,-14 67,16-112,0 0,6-31,18-87,37-100,48-96,-84 236,-14 37,-8 19,1 0,0-1,0 1,1 0,0 1,0-1,0 0,0 1,7-8,-10 13,0 0,1-1,-1 1,0 0,0 0,0 0,0 0,0 0,0 0,1 0,-1 0,0 0,0 0,0 0,0 0,0 0,0 0,1 0,-1 0,0 0,0 0,0 0,0 0,0 0,1 0,-1 0,0 0,0 1,0-1,0 0,0 0,0 0,0 0,0 0,1 0,-1 0,0 0,0 1,0-1,0 0,0 0,0 0,0 0,0 0,0 0,0 1,3 15,-3 20,-1 1,-2 0,-10 43,8-44,-28 155,-9 0,-86 241,122-415,0 0,-15 24,21-40,0 0,-1 0,1-1,-1 1,1 0,-1-1,0 1,1-1,-1 1,1 0,-1-1,0 1,0-1,1 0,-1 1,0-1,-1 1,2-1,-1 0,1-1,-1 1,1 0,-1 0,1-1,-1 1,1 0,0 0,-1-1,1 1,0-1,-1 1,1 0,0-1,-1 1,1-1,0 1,0 0,0-1,-1 1,1-1,0 1,0-1,0 1,0-1,0 1,0-1,-2-14,2 0,-1 0,2 0,2-20,26-147,21-72,23-57,210-729,22 7,-269 915,33-107,-19 83,-32 108,-18 34,0 0,0-1,0 1,1 0,-1 0,0-1,0 1,1 0,-1 0,0-1,0 1,1 0,-1 0,0-1,0 1,1 0,-1 0,0 0,1 0,-1 0,0 0,1-1,-1 1,0 0,1 0,-1 0,0 0,1 0,-1 0,1 0,-1 0,0 1,1-1,-1 0,0 0,1 0,-1 0,0 0,0 0,1 1,-1-1,0 0,1 0,-1 1,0-1,0 0,1 0,-1 1,2 3,0-1,-1 1,0 0,0 0,0 0,0 0,1 6,4 70,-12 221,-37 173,-55 154,-167 658,-39-4,212-918,34-154,41-160,7-33,9-17,1 0,-1-1,1 1,0-1,-1 1,1-1,0 1,0-1,-1 1,1-1,0 1,0-1,0 1,0-1,0 0,-1 1,1-1,0 1,0-1,1 1,-1-1,0 0,0 1,0-1,0 0,5-46,25-122,149-581,41 2,75-78,-249 703,3-10,-14 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05.900"/>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1809 6659,'-9'1,"-1"0,1 0,0 1,0 1,0 0,0 0,1 0,-1 1,-10 7,3-3,-211 127,11 20,213-154,-7 7,3-4,1 1,-1 0,1 1,0-1,-6 9,11-14,1 1,0-1,0 0,-1 1,1-1,0 1,0-1,-1 0,1 1,0-1,0 0,0 1,0-1,0 1,0-1,0 1,0-1,0 0,0 1,0-1,0 1,0-1,0 1,0-1,0 0,0 1,0-1,1 1,-1-1,0 0,0 1,0-1,1 1,-1-1,18 7,28-4,-43-3,70-2,-33 0,0 1,0 2,50 9,-56-5,0-2,57-2,-4 0,-82-1,-1 0,0 1,0-1,1 1,-1 0,0 0,0 1,0-1,0 1,-1 0,1 0,0 0,-1 1,1-1,4 5,-6-4,0 0,0-1,0 1,0 0,-1 0,1 0,-1 0,0 0,0 0,0 1,0-1,-1 0,1 0,-1 1,0-1,0 0,0 1,0-1,-1 0,-1 7,1-4,-1 0,0-1,0 1,-1 0,1-1,-1 0,-1 0,1 0,-1 0,1 0,-6 4,2-2,-1 0,0-1,-1 0,1 0,-19 8,-1-3,-1 0,-1-2,-40 7,34-10,0-2,-1-2,0-1,-49-5,72 1,0 1,-1-2,1 0,1-1,-1 0,-21-12,21 9,0 2,0 0,-1 0,0 1,0 1,-18-2,-316 0,192 9,-259-3,397 1,1 1,-1 1,1 0,-1 1,1 1,0 1,1 1,-1 0,-19 13,35-20,1 1,0 0,0 0,-1-1,1 1,0 0,0 0,0 1,0-1,0 0,-1 2,2-3,0 0,0 0,0 0,-1 1,1-1,0 0,0 0,0 1,0-1,0 0,0 0,1 1,-1-1,0 0,0 0,0 1,0-1,0 0,0 0,0 0,0 1,0-1,1 0,-1 0,0 0,0 1,0-1,0 0,1 0,-1 0,0 0,0 0,0 0,1 1,-1-1,0 0,0 0,1 0,2 1,-1-1,1 1,0-1,0 0,0 0,0 0,-1 0,1 0,0 0,4-2,33-8,162-36,-148 36,99-4,405 14,-242 2,934-2,-865 18,-318-14,33 5,65 2,10-10,206 11,-270-7,23 2,-111-3,0 1,0 1,-1 1,42 20,-59-23,-6-2,-11-2,5-3,-1-1,1 1,1-2,-1 1,1-1,-1 0,-9-10,2 2,-151-150,99 94,-105-85,146 135,0 1,0 2,-2 0,0 2,-1 1,0 1,-1 2,-47-12,36 15,-1 2,-61 1,-85 11,60 0,56-5,-239-3,310 1,-15 0,1-2,0 0,-26-8,37 9,0 0,0 0,1 0,-1-1,1 1,-1-1,1 0,-1 0,1 1,0-2,-2-1,3 3,0-1,0 1,1-1,-1 1,0-1,1 0,-1 1,1-1,0 1,-1-1,1 0,0 1,0-1,0 0,0 1,0-1,1 0,-1 1,0-1,1 1,0-3,3-4,1 0,0 0,0 1,0-1,1 1,0 0,1 1,0 0,9-8,-7 6,96-78,33-31,-132 112,0 0,-1 0,0-1,0 0,0 1,-1-2,0 1,0 0,0-1,3-9,-7 15,0 0,0 0,0 0,0 0,0 0,0 0,0 0,0 0,0 0,-1 0,1 1,0-1,0 0,-1 0,1 0,-1 0,1 0,-1 0,1 0,-1 1,0-1,1 0,-1 0,0 1,0-1,1 0,-1 1,0-1,0 1,-1-1,-4-1,1 0,0 0,-1 0,-8 0,-14-2,-1 2,0 2,1 0,-31 5,37-3,-756 102,243-25,491-74,-65-1,101-4,-1 0,1-1,-1 0,1 0,0-1,0 0,-1-1,1 0,-8-4,12 5,1-1,0 1,0-1,0 1,1-1,-1 0,0 0,1 0,0 0,0-1,0 1,0-1,1 1,-1-1,1 1,0-1,0 0,0 0,0 0,1 0,-1-5,1-7,1 1,1-1,0 1,1 0,0-1,7-15,34-89,61-117,-99 224,611-1156,-541 1036,172-226,-237 344,1 1,1 1,28-23,-38 34,-1 1,1-1,0 0,0 1,0 0,0-1,0 1,0 0,6 0,-8 0,1 1,-1 0,1 1,-1-1,0 0,1 0,-1 0,1 1,-1-1,0 1,1-1,-1 1,0 0,0-1,1 1,1 2,0 1,1 0,-1 1,0 0,0-1,-1 1,0 0,0 0,0 0,0 1,-1-1,2 7,4 30,4 65,-1 135,-11 1,-37 287,19-394,-43 160,52-260,-21 48,30-80,-1-1,1 1,-1 0,0-1,0 0,0 0,-1 1,1-1,-1-1,-5 6,8-8,0 0,-1 0,1 0,0 0,-1 1,1-1,0 0,-1 0,1 0,0 0,0 0,-1 0,1-1,0 1,-1 0,1 0,0 0,-1 0,1 0,0 0,0 0,-1-1,1 1,0 0,0 0,-1 0,1-1,0 1,0 0,0 0,-1 0,1-1,0 1,0 0,0-1,0 1,0 0,0 0,-1-1,-2-28,6-16,2 1,3-1,19-65,42-119,11 4,123-247,-194 452,1 1,21-30,-30 48,0-1,0 1,0 0,1-1,-1 1,0 0,1 0,-1 0,1 0,3-2,-5 3,1 0,0 0,-1 0,1 0,-1 0,1 0,-1 0,1 0,-1 0,1 0,0 0,-1 0,1 0,-1 1,1-1,-1 0,1 0,-1 1,1-1,-1 0,1 1,-1-1,0 0,1 1,-1-1,1 1,-1 0,4 5,-1 1,-1 0,1 0,-1 0,-1 0,1 0,-1 0,0 8,6 54,-4 124,-22 70,19-263,-65 490,60-457,6-22,3-16,0 0,0 0,-1 0,0-1,0 0,2-6,55-126,27-83,30-59,40-68,36-75,559-1269,-663 1485,-68 163,-16 39,-4 12,-41 142,-69 193,-55 139,-76 200,-244 716,383-1086,36-112,36-125,26-68,2-8,10-40,31-110,29-88,714-1894,-717 1986,-62 141,-1 0,1-1,0 1,1 1,0-1,10-10,-15 16,1 1,-1 0,0 0,1-1,-1 1,0 0,1 0,-1-1,1 1,-1 0,1 0,-1 0,1 0,-1 0,0 0,1 0,-1 0,1 0,-1 0,1 0,-1 0,1 0,-1 0,1 0,-1 0,0 1,1-1,-1 0,1 0,-1 0,1 1,-1-1,0 0,1 1,-1-1,0 0,1 1,-1-1,0 1,2 3,0-1,-1 1,1 0,-1 0,0 0,0 0,-1 0,1 6,1 31,-7 69,-23 121,-227 876,208-946,45-150,-2-1,0 0,0 1,0-1,-9 11,13-20,0-1,0 0,0 0,0 0,0 1,-1-1,1 0,0 0,0 0,0 0,0 1,-1-1,1 0,0 0,0 0,-1 0,1 0,0 0,0 0,0 1,-1-1,1 0,0 0,0 0,-1 0,1 0,0 0,0 0,-1 0,1 0,0-1,0 1,-1 0,1 0,0 0,0 0,-1 0,1 0,0 0,0-1,0 1,-1 0,1 0,0 0,0 0,0-1,0 1,0 0,-1 0,0-3,0 1,0-1,1 1,-1-1,1 0,-1 1,1-6,0-26,7-60,26-124,102-435,-19 104,-67 297,69-383,-115 620,-1-1,1-27,-3 43,0 0,0 0,0 0,0 0,0-1,0 1,0 0,0 0,0 0,0 0,0-1,0 1,0 0,0 0,0 0,0 0,0-1,0 1,0 0,0 0,0 0,0 0,0 0,0-1,-1 1,1 0,0 0,0 0,0 0,0 0,0 0,0-1,-1 1,1 0,0 0,0 0,0 0,0 0,0 0,-1 0,1 0,0 0,0 0,0 0,0 0,-1 0,1 0,0 0,0 0,0 0,0 0,-1 0,1 0,0 0,0 0,0 0,0 0,-1 0,1 0,0 1,-14 18,-43 91,-32 84,-116 281,-172 382,372-845,-1 0,0-1,-1 0,-8 11,15-21,0-1,0 1,-1-1,1 0,0 0,-1 1,1-1,0 0,-1 1,1-1,0 0,-1 0,1 0,0 1,-1-1,1 0,-1 0,1 0,-1 0,1 0,0 0,-1 0,1 0,-1 0,1 0,-1 0,1 0,0 0,-1 0,1 0,-1-1,0 1,0-1,1 0,-1 0,0 0,1 0,-1 0,1 0,-1 0,1 0,-1 0,1 0,0-1,0 1,-1-1,-1-16,1 0,1 0,2-23,19-131,28-70,200-729,32 21,-234 794,-105 366,-53 170,-420 1484,463-1609,30-135,34-112,2-10,3-26,24-114,28-100,18-75,359-1335,-384 1493,-31 119,-15 39,1-1,-1 1,1 0,-1 0,1 0,0 0,-1 0,1 0,0 0,0 0,0 1,0-1,-1 0,3-1,-3 2,1 0,-1 1,1-1,-1 0,0 0,1 0,-1 0,1 1,-1-1,0 0,1 1,-1-1,0 0,1 0,-1 1,0-1,1 0,-1 1,0-1,0 1,1-1,-1 0,0 1,0-1,0 1,0-1,0 1,0-1,0 1,1-1,-1 1,5 38,0 304,-29 2,11-228,6-88,5-27,-1-7,-2-47,-4-666,10 489,1 60,-3-195,1 353,0 0,-1-1,0 1,-1 0,-5-16,7 26,0 1,0-1,0 1,-1-1,1 1,0-1,-1 1,1-1,0 1,-1-1,1 1,-1-1,1 1,0 0,-1-1,1 1,-1 0,1 0,-1-1,1 1,-1 0,0 0,1 0,-1-1,1 1,-1 0,1 0,-1 0,0 0,-1 1,0-1,0 1,1 0,-1 0,0 0,1 0,-1 0,1 0,-1 0,1 1,-1-1,0 2,-14 17,0 1,-21 38,-86 156,-97 159,210-358,-195 285,197-291,-1 0,1 0,-2-1,1 0,-1 0,-1-1,-11 7,19-14,1 1,-1-1,0 0,0 0,1 0,-1 0,0 0,0-1,0 1,0-1,0 0,0 0,0 0,0 0,0-1,0 1,0-1,0 0,0 0,0 0,1 0,-1 0,0 0,1-1,-1 1,1-1,-1 0,-1-2,-4-4,1 0,0-1,1 0,0 0,0-1,-8-20,-7-19,-18-68,-120-540,127 509,0 3,-73-311,-32 11,132 431,1 2,-1-1,0 1,0 0,-1 0,-1 1,0 0,-12-14,18 23,-1 0,0 1,1-1,-1 0,0 1,0 0,0-1,0 1,-1 0,1 0,0 0,0 1,-1-1,1 0,0 1,-1-1,1 1,-1 0,1 0,0 0,-1 0,1 0,-1 1,1-1,0 1,-1-1,1 1,0 0,0 0,-1 0,1 0,-3 3,-5 4,0 0,0 0,1 1,1 0,-9 11,9-11,-49 59,-122 137,150-177,18-23,8-10,10-17,6-3,1 0,1 0,2 1,0 2,1-1,2 2,42-37,-57 53,2 0,-1 1,1-1,-1 1,1 1,0-1,0 1,1 1,-1-1,1 1,-1 0,1 1,8-1,-11 2,0 1,1-1,-1 1,0 0,0 0,0 0,0 1,0 0,0 0,0 0,-1 0,1 1,-1 0,1 0,-1 0,0 1,0-1,-1 1,1 0,2 4,4 6,-1 0,-1 0,-1 0,0 1,-1 1,0-1,-1 1,4 25,0 15,2 62,-6 231,-7-328,2-35,6-37,2 0,2 0,2 1,2 0,3 1,2 1,1 1,3 0,2 2,46-64,-58 91,0 1,2 0,0 1,0 1,2 0,0 1,1 1,0 0,0 2,2 0,-1 1,1 1,35-11,-17 11,0 1,0 2,1 1,-1 3,1 1,63 6,-94-4,1 0,-1 1,0 0,0 0,-1 1,1 0,0 0,-1 1,0 0,12 8,-11-5,0 1,0 0,-1 0,0 1,-1 0,0 0,10 19,164 397,-170-400,130 387,135 653,-234-851,-15-71,-23-128,0 0,11 28,-4-31,-10-12,0 0,1 0,-1 0,1 0,-1 0,0 0,1 0,-1 0,0 0,1 0,-1 0,1 0,-1 0,0 0,1 0,-1-1,0 1,1 0,-1 0,0 0,1 0,-1-1,0 1,1 0,-1 0,1-1,2-3,-1 1,1-1,0 0,-1 0,0 0,0-1,0 1,0 0,0-7,12-50,-11 45,61-366,-24 130,14-68,-43 275,-11 44,0 1,0 0,0 0,0 0,0 0,0 0,0-1,0 1,0 0,0 0,0 0,1 0,-1 0,0 0,0-1,0 1,0 0,0 0,0 0,0 0,0 0,0 0,1 0,-1 0,0 0,0-1,0 1,0 0,0 0,0 0,1 0,-1 0,0 0,0 0,0 0,0 0,0 0,1 0,-1 0,0 0,0 0,0 0,0 0,0 0,1 0,-1 0,0 1,5 11,17 146,-15-97,52 663,-57-691,-1-9,0 0,2-1,0 1,12 38,-14-60,-1-1,1 1,0 0,-1-1,1 1,0 0,0-1,1 1,-1-1,0 0,3 3,-4-4,1 1,-1-1,1 0,-1 0,1 0,-1 1,1-1,-1 0,1 0,-1 0,1 0,-1 0,1 0,-1 0,1 0,-1 0,1 0,-1-1,1 1,-1 0,1 0,-1 0,1-1,-1 1,1 0,-1 0,1-1,2-3,0 1,0-1,0 0,-1 1,1-1,-1 0,0-1,2-6,14-40,-4-1,13-79,-21 99,85-500,47-233,-84 529,-11 70,-40 155,0 0,1 0,0 1,1 0,7-13,-11 23,-1-1,0 1,0 0,0 0,0-1,1 1,-1 0,0-1,0 1,1 0,-1 0,0 0,1-1,-1 1,0 0,1 0,-1 0,0 0,1 0,-1-1,0 1,1 0,-1 0,0 0,1 0,-1 0,0 0,1 0,-1 0,0 0,1 0,-1 1,0-1,1 0,0 0,0 1,-1 0,1 1,0-1,0 0,0 0,-1 0,1 1,-1-1,1 0,-1 1,1 2,6 37,-3 0,0 81,-4-84,-6 778,2-597,4-202,0-20,-1-29,1 32,0-141,5-325,-4 453,0-19,1 1,11-50,-9 74,0 16,1 25,-2 0,-1 46,-1-32,1 258,-45 380,39-662,0 1,-2-1,-10 31,-40 68,-29 57,-71 227,-29 196,-43 293,191-727,34-154,0-1,-9 20,12-34,0 0,0-1,0 1,0 0,0 0,0 0,0 0,0 0,0-1,0 1,0 0,-1 0,1 0,0 0,0 0,0 0,0-1,0 1,0 0,0 0,-1 0,1 0,0 0,0 0,0 0,0 0,0 0,0 0,-1 0,1 0,0 0,0 0,0 0,0 0,-1 0,1 0,0 0,0 0,0 0,0 0,0 0,-1 0,1 0,0 0,0 0,0 0,0 0,0 0,-1 0,1 0,0 0,0 1,0-1,0 0,0 0,0 0,0 0,0 0,-1 0,1 1,0-1,0 0,0 0,0 0,0 0,0 1,-4-37,4-93,15-76,69-862,-37 450,-44 582,19-185,-18 205,0 27,0 47,-3 102,-5 76,-13 65,-25 78,-17-2,-139 485,144-687,50-164,0 0,-1-1,-13 22,18-32,-1-1,1 1,0-1,0 1,-1-1,1 0,0 1,-1-1,1 1,-1-1,1 0,0 1,-1-1,1 0,-1 1,1-1,-1 0,1 0,-1 0,1 1,-1-1,1 0,-1 0,0 0,1 0,-1 0,1 0,-1 0,1 0,-1 0,1 0,-1 0,0-1,-1 0,1-1,0 0,0 0,0 0,0 1,0-1,0 0,0-1,0 1,1 0,-1 0,1 0,-1-4,-2-21,2 0,1-37,62-439,-37 345,43-329,25-152,-85 585,-1 10,21-82,-21 115,-6 11,-1 0,1 0,-1 1,0-1,1 0,-1 0,0 1,0-1,1 0,-1 1,0-1,1 0,-1 1,0-1,0 0,0 1,0-1,1 1,-1-1,0 0,0 1,0-1,0 1,0-1,0 1,5 30,-1 1,-2 0,-2 32,1-21,-3 516,2-483,5-44,-5-32,0 0,0 0,0 0,0 0,0 0,0 0,0 0,0 0,0 1,0-1,0 0,0 0,0 0,0 0,0 0,0 0,0 0,0 0,0 0,1 0,-1 0,0 0,0 0,0 1,0-1,0 0,0 0,0 0,0 0,0 0,1 0,-1 0,0 0,0 0,0 0,0 0,0 0,0 0,0 0,0 0,0 0,1 0,-1 0,0 0,0 0,0-1,0 1,0 0,0 0,0 0,0 0,0 0,0 0,1 0,-1 0,0 0,0 0,0 0,0 0,0 0,0-1,0 1,0 0,0 0,0 0,0 0,6-19,47-291,-11 54,211-720,-211 854,-26 88,-15 34,-1-1,0 0,1 1,-1-1,0 1,1-1,-1 1,1-1,-1 1,1-1,-1 1,1 0,-1-1,1 1,-1-1,1 1,0 0,-1 0,1-1,-1 1,1 0,0 0,0 0,0 0,0 1,0-1,-1 1,1-1,0 1,-1-1,1 1,-1-1,1 1,-1 0,1-1,-1 1,1 0,-1 0,0-1,1 1,-1 0,0 0,1 1,7 36,1 107,-9 930,-4-757,2-218,1-72,1-58,0-1125,0 1368,0 133,1 429,3-646,-4-121,0 1,1-1,1 1,-1-1,4 11,-5-18,0-1,1 0,-1 0,0 1,0-1,0 0,0 1,1-1,-1 0,0 0,0 1,0-1,1 0,-1 0,0 0,0 1,1-1,-1 0,0 0,1 0,-1 0,0 0,1 1,-1-1,0 0,1 0,-1 0,0 0,1 0,-1 0,1 0,9-10,0-9,-1-1,-1 0,0 0,7-36,-7 28,123-592,-52-5,-69 531,-6 74,-2 28,0 40,-5 306,0 17,3-835,0 495,-15 829,-86 243,84-965,15-123,-1-1,0 0,-7 19,9-32,1 0,0 0,-1 0,1 0,-1 0,1 0,-1-1,1 1,-1 0,0 0,1-1,-1 1,0 0,0-1,1 1,-1 0,0-1,0 1,-1 0,1-1,1 0,-1 0,1-1,-1 1,0 0,1 0,-1 0,1 0,-1-1,0 1,1 0,-1 0,1-1,-1 1,1-1,-1 1,1 0,-1-1,1 1,-1-1,1 1,-1-2,-2-3,0 0,0 0,0-1,1 0,-2-6,-6-24,2 1,-6-49,1-80,-3-14,13 165,3 13,-1 0,1 0,0 0,0 0,0 0,0 0,0 0,0 0,0 0,-1 0,1 0,0 0,0 0,0 0,0 0,0 0,0 0,-1 0,1 0,0 0,0 0,0 0,0 0,0 0,0 0,0 0,-1 0,1 0,0 0,0 1,0-1,0 0,0 0,0 0,0 0,0 0,0 0,0 0,0 1,0-1,0 0,0 0,-1 0,1 0,0 0,0 0,0 1,0-1,0 0,0 0,0 0,1 0,-1 0,0 1,-9 24,2 1,-6 30,-1 12,-41 136,-8-2,-118 257,173-441,-1-1,-21 32,29-48,0 1,0-1,0 0,0 0,0 0,0 0,0-1,0 1,0 0,-1 0,1-1,0 1,-2 0,2-1,1 0,0 0,-1 0,1 0,-1 0,1 0,-1 0,1 0,-1-1,1 1,0 0,-1 0,1 0,-1-1,1 1,0 0,-1-1,1 1,0 0,-1-1,1 1,0 0,0-1,-1 1,1 0,0-1,0 1,0-1,-1 1,1-1,0 0,-2-10,1 0,0 0,1 0,0 0,2-19,18-133,131-703,-131 760,18-84,-9 70,-18 95,-11 25,0-1,0 1,0 0,0 0,0 0,0 0,1-1,-1 1,0 0,0 0,0 0,0 0,1 0,-1-1,0 1,0 0,0 0,0 0,1 0,-1 0,0 0,0 0,0 0,1 0,-1 0,0 0,0 0,0 0,1 0,-1 0,0 0,0 0,0 0,0 0,1 0,-1 0,0 0,0 0,0 1,1-1,-1 0,0 0,0 0,0 0,0 0,0 0,1 1,-1-1,0 0,0 0,0 0,0 0,0 1,0-1,0 0,0 0,3 9,-1 0,0 0,-1-1,0 1,-1 0,0 14,-23 257,-24 5,-69 204,108-464,-13 28,21-51,-1-1,1 0,-1 1,0-1,0 0,1 1,-1-1,0 0,0 0,0 0,0 0,0 0,0 0,-2 1,2-2,1 0,0 0,-1 0,1 0,0-1,-1 1,1 0,-1 0,1 0,0 0,-1 0,1 0,0-1,-1 1,1 0,0 0,-1-1,1 1,0 0,0 0,-1-1,1 1,0 0,0-1,0 1,-1 0,1-1,0 1,0 0,0-1,0 1,0-1,-3-8,1 0,0 1,0-14,-4-58,10-147,27-89,-22 235,10-95,52-373,-56 483,-11 60,-5 20,-55 252,-15-15,-226 542,-80-36,258-553,93-161,-35 40,57-78,0 0,0 0,0 0,-1-1,0 0,0 0,0 0,-8 4,12-8,0 1,0-1,0 0,0 0,0 1,0-1,0 0,0 0,0 0,0 0,0 0,0 0,0 0,0-1,0 1,0 0,0-1,0 1,0 0,-1-2,0 1,1-1,-1 1,0-1,1 0,0 1,-1-1,1 0,0 0,0 0,0 0,0 0,-1-3,-2-10,1-1,0 1,0 0,1-20,1-71,18-130,-6 173,-7 57,0 17,-1 20,-1 0,-2 0,-6 54,-63 401,57-427,7-47,2-18,3-32,14-70,39-148,-40 204,143-576,-133 539,4-11,-17 75,-8 25,-2 6,-11 48,-31 85,-286 689,316-803,-12 31,-62 101,84-153,0 0,-1-1,0 0,0 1,0-1,0 0,-7 5,10-8,0 0,-1 0,1 0,0 1,0-1,-1 0,1 0,0 0,-1 0,1 0,0 0,-1 0,1 0,0 0,-1 0,1 0,0 0,-1 0,1 0,0 0,-1-1,1 1,0 0,0 0,-1 0,1 0,0-1,0 1,-1 0,1 0,0 0,0-1,-1 1,1 0,0-1,-1-1,0 0,1 0,-1 0,1 0,-1 0,1 0,0 0,0 0,0-4,4-32,1 0,2 1,22-68,-26 96,175-475,48 15,-201 425,-23 42,-5 7,-16 34,-69 125,-72 116,-52 69,-674 928,766-1132,111-135,-1 1,0-1,-1-1,-21 15,31-23,0-1,0 1,0 0,-1-1,1 1,0-1,0 0,-1 1,1-1,0 0,0 0,-1 1,1-1,0 0,-1 0,1-1,0 1,-2 0,2-1,0 1,0-1,1 0,-1 1,0-1,1 1,-1-1,0 0,1 0,-1 1,1-1,-1 0,1 0,0 0,-1 1,1-1,0 0,-1 0,1-2,-1-4,1-1,0 0,0 0,3-14,19-94,40-119,-53 203,122-389,-118 388,-13 33,0 0,0 0,0-1,0 1,1 0,-1-1,0 1,0 0,0-1,0 1,1 0,-1 0,0 0,0-1,1 1,-1 0,0 0,0 0,1-1,-1 1,0 0,1 0,-1 0,0 0,1 0,-1 0,0-1,1 1,-1 0,0 0,0 0,1 0,-1 0,0 0,1 1,-1-1,0 0,1 0,-1 0,0 0,1 0,-1 0,0 1,1-1,-1 0,0 0,0 0,1 1,-1-1,10 16,-9-15,11 29,-7-18,0-1,0 0,1 1,11 14,-15-24,0 0,0 0,0 1,0-1,0-1,0 1,0 0,1 0,-1-1,1 0,-1 1,1-1,0 0,-1 0,1 0,0-1,0 1,0-1,0 1,-1-1,1 0,0 0,0 0,5-2,1 0,1-1,-1 0,-1-1,1 0,0 0,-1-1,14-10,52-48,-53 43,69-58,-20 18,83-92,-146 144,-5 4,1 1,-1 0,1-1,0 1,1 0,-1 0,0 1,1-1,-1 1,1 0,6-3,-10 5,0 0,1 0,-1 0,0 0,0 0,1 0,-1 0,0 0,1 0,-1 0,0 1,1-1,-1 0,0 0,0 0,1 0,-1 1,0-1,0 0,1 0,-1 1,0-1,0 0,0 0,0 1,1-1,-1 0,0 0,0 1,0-1,0 0,0 1,0-1,0 0,0 1,0-1,0 0,0 1,0-1,0 0,0 0,0 1,0-1,0 0,0 1,0-1,0 0,-1 1,1-1,0 0,-4 17,0-2,-1 1,-12 24,3-6,-45 111,-110 316,169-455,8-20,284-488,-201 343,374-702,-448 827,26-38,-42 70,0 0,1 1,-1-1,0 0,1 1,-1-1,0 1,1 0,0 0,-1-1,1 1,0 0,0 0,-1 0,4 0,-5 1,1 0,0 0,-1 0,1 0,0 0,-1 1,1-1,0 0,-1 1,1-1,0 0,-1 1,1-1,-1 0,1 1,-1-1,1 1,-1-1,1 1,-1-1,1 1,-1 0,0-1,1 1,-1 0,0-1,0 1,1 0,2 9,-1 0,0 0,-1 0,1 15,-2-24,3 70,-14 133,-28 80,29-221,5-28,-40 228,42-242,7-33,8-18,105-217,177-278,-200 378,-79 125,0 0,29-28,-42 47,1 1,0-1,-1 1,1 0,0 0,0 0,1 1,4-3,-8 4,1 0,0-1,0 1,0 0,0 0,0 0,-1 0,1 0,0 0,0 0,0 0,0 0,0 1,-1-1,1 0,0 0,0 1,0-1,-1 1,1-1,0 1,-1-1,2 1,0 3,0-1,0 1,0-1,-1 1,1 0,-1 0,0 0,0 0,-1-1,1 1,-1 0,1 0,-2 8,0 22,-1-1,-12 55,-26 77,-96 262,-24-7,74-218,81-193,8-17,12-29,187-364,-105 217,-80 150,15-27,-29 55,0 1,1-1,-1 1,1 0,1 1,8-9,-12 12,-1 1,1-1,-1 1,1 0,0-1,-1 1,1 0,-1 0,1-1,-1 1,1 0,0 0,-1 0,1 0,0 0,-1 0,1 0,-1 0,1 0,0 0,-1 0,1 0,0 1,-1-1,1 0,-1 0,1 1,-1-1,1 0,-1 1,1-1,-1 0,1 1,-1-1,1 1,-1-1,1 1,-1-1,0 1,1-1,-1 1,0-1,0 1,1 0,-1-1,0 1,0-1,0 1,0 0,0 0,3 9,0 0,-1 0,-1 0,0 0,0 16,-5 64,2-64,-7 84,-4 0,-30 114,40-213,4-12,7-20,0 0,191-459,-138 357,136-206,-187 314,1 1,13-13,-11 17,-12 10,-1 0,0 0,1 0,-1 0,0 0,0 0,1 0,-1 0,0 0,0 0,1 0,-1 0,0 0,0 0,1 0,-1 0,0 1,0-1,1 0,-1 0,0 0,0 0,0 0,1 1,-1-1,0 0,0 0,0 1,0-1,0 0,1 0,-1 0,0 1,0-1,0 0,0 1,1 6,-1 0,0-1,0 1,0 0,-1 0,-3 11,-95 374,81-332,-20 66,-66 146,71-205,21-51,12-16,0 0,0 0,0 0,0 0,0 0,0 1,0-1,0 0,0 0,-1 0,1 0,0 0,0 0,0 0,0 0,0 0,0 0,0 0,0 0,-1 0,1 1,0-1,0 0,0 0,0 0,0 0,0 0,0 0,-1 0,1 0,0 0,0 0,0 0,0 0,0-1,0 1,0 0,-1 0,1 0,0 0,0 0,0 0,0 0,0 0,0 0,0 0,0 0,0 0,-1-1,1 1,0 0,0 0,0 0,0 0,0-3,0-1,0 1,0 0,1 0,-1 0,1 0,1-5,97-253,-63 176,-24 55,27-61,-38 90,0 0,-1-1,1 1,0 0,0 0,-1 0,1-1,0 1,0 0,0 0,0 0,2-1,-3 2,1 0,-1 0,0 0,1 0,-1 0,0 0,0 0,1 1,-1-1,0 0,0 0,1 0,-1 0,0 0,0 0,1 0,-1 1,0-1,0 0,0 0,1 0,-1 0,0 1,0-1,0 0,0 0,1 1,-1-1,0 0,0 0,0 1,0-1,0 0,0 0,0 1,0-1,5 36,-5 37,0-73,0 0,0 0,0 0,0-1,0 1,0 0,0 0,0 0,0 0,0 0,0 0,0 0,0 0,0 0,0 0,1 0,-1 0,0 0,0 0,0 0,0 0,0 0,0 0,0 0,0 0,0 0,0 0,0 0,0 0,0 0,0 1,0-1,0 0,0 0,1 0,-1 0,0 0,0 0,0 0,0 0,0 0,0 0,0 0,0 0,0 0,5-11,6-21,-10 28,2-5,-2 5,0-1,1 1,-1 0,1-1,0 1,0 0,0 0,1 0,0 0,4-5,-7 9,0 0,1 0,-1 0,0 0,0 0,1 0,-1 0,0 0,1 0,-1 0,0 0,0 0,1 0,-1 0,0 1,0-1,1 0,-1 0,0 0,0 0,1 0,-1 1,0-1,0 0,0 0,1 0,-1 1,0-1,0 0,0 0,0 1,1-1,-1 0,0 0,0 1,0-1,0 0,0 0,0 1,0-1,0 0,0 1,0-1,0 0,0 0,0 1,1 27,-4 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16.803"/>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561 1062,'-2'60,"-3"-1,-13 64,2-20,8-45,-27 216,28-189,4 98,3-175,0 1,1-1,1 1,3 14,-5-22,0-1,0 0,0 1,0-1,1 0,-1 1,0-1,0 0,0 1,1-1,-1 0,0 1,0-1,1 0,-1 1,0-1,1 0,-1 0,0 0,1 1,-1-1,0 0,1 0,-1 0,1 0,0 0,-1 0,1 0,-1-1,1 1,-1 0,1-1,-1 1,1 0,-1-1,1 1,-1-1,1 1,-1-1,1 1,-1-1,0 0,1 1,-1-1,12-26,0 1,-3-1,10-40,-7 25,120-499,-115 463,31-161,-46 227,-1 0,0-23,-1 35,1 0,-1 0,0-1,0 1,0 0,0 0,0 0,0 0,0-1,0 1,0 0,0 0,0 0,0 0,0-1,0 1,0 0,0 0,-1 0,1 0,0 0,0-1,0 1,0 0,0 0,0 0,0 0,0 0,0 0,-1 0,1-1,0 1,0 0,0 0,0 0,0 0,-1 0,1 0,0 0,0 0,0 0,0 0,-1 0,1 0,0 0,0 0,0 0,0 0,0 0,-1 0,1 0,-10 14,-68 162,54-118,-27 69,-141 305,189-426,0 0,0 0,-1-1,1 1,-9 8,12-14,0 0,0 0,0 0,-1 0,1 1,0-1,0 0,0 0,0 0,-1 0,1 0,0 0,0 0,0 0,0 0,-1 0,1 0,0 0,0 0,0 0,0 0,-1 0,1 0,0 0,0 0,0 0,-1 0,1 0,0 0,0 0,0 0,0 0,-1 0,1 0,0-1,0 1,0 0,0 0,0 0,0 0,-1 0,1-1,0 1,-2-15,6-15,0 0,12-39,-6 29,42-175,65-309,-117 523,6-32,-14 58,-117 465,112-439,16-101,32-121,92-271,-102 379,-19 57,-6 14,-10 46,-18 56,13-53,10-31,4-19,-1 0,1 0,-1 0,0 0,-1 0,0-1,0 1,0-1,-5 8,8-14,-1 0,1 0,0 0,0 1,0-1,-1 0,1 0,0 0,0 0,0 0,-1 0,1 0,0 0,0 0,0 0,-1 0,1 0,0 0,0 0,-1 0,1 0,0 0,0 0,0 0,-1 0,1 0,0 0,0 0,-1 0,1 0,0 0,0-1,0 1,0 0,-1 0,1 0,0 0,0-1,0 1,0 0,0 0,-1 0,1-1,0 1,0 0,0 0,0 0,0-1,0 1,0 0,0 0,0-1,0 1,0 0,0 0,0 0,0-1,0 1,0 0,0 0,0-1,0 1,0-9,0-1,1 1,-1 0,2-1,-1 1,6-16,-2 8,79-311,-72 282,-5 30,-1 20,1 2,-6-6,0 0,-1 0,1 0,0 0,-1-1,1 1,-1 0,1 0,0-1,-1 1,1 0,-1-1,1 1,-1-1,1 1,-1-1,1 1,-1-1,0 1,1-1,-1 1,1-2,8-13,-1 1,0-2,7-21,-5 15,34-99,36-160,-77 272,-106 355,46-149,-67 268,62-63,44-263,14-104,-69 452,64-445,6-38,1-13,-2-29,2 13,2 24,-1-9,-1 1,0-1,-3-9,4 18,1 0,0-1,-1 1,1 0,-1-1,1 1,-1 0,0 0,1 0,-1-1,0 1,0 0,0 0,0 0,0 0,0 0,0 1,0-1,0 0,-1 0,1 1,0-1,0 1,-1-1,1 1,0-1,-1 1,1 0,-1 0,-1 0,0 0,0 1,-1 1,1-1,0 0,0 1,1 0,-1-1,0 1,1 0,-1 1,1-1,-4 4,-30 40,28-35,-146 242,81-125,48-91,20-36,3-9,5-9,0-1,1 0,1 1,1 0,1 0,9-18,-15 33,3-8,1-1,1 1,0 0,0 0,14-15,-18 23,0 0,0 0,0 0,0 0,0 1,0-1,0 1,0-1,1 1,-1 0,1 0,-1 0,1 0,-1 0,1 1,0-1,-1 1,1 0,0-1,-1 1,1 1,0-1,0 0,-1 1,1-1,-1 1,1 0,0 0,-1 0,3 1,1 2,0 0,-1 0,0 1,0-1,0 1,0 0,-1 1,0-1,0 1,-1 0,1 0,2 7,6 14,11 42,-18-53,1 3,9 28,-14-44,1 0,-1 0,1 0,-1 0,1-1,0 1,0-1,0 1,0-1,1 1,3 2,-5-5,0 1,0-1,0 0,-1 1,1-1,0 0,0 0,0 0,0 0,0 0,0 0,0 0,0 0,0 0,-1 0,1 0,0 0,0-1,0 1,0 0,0-1,-1 1,1-1,0 1,1-2,18-17,-17 16,14-17,-1-1,-1 0,20-38,28-75,12-92,-60 175,-13 46,0-4,1 0,0 0,0 0,1 0,5-8,-9 17,1-1,-1 1,0 0,0-1,1 1,-1 0,0-1,1 1,-1 0,1 0,-1-1,0 1,1 0,-1 0,1-1,-1 1,1 0,-1 0,0 0,1 0,-1 0,1 0,-1 0,1 0,-1 0,1 0,-1 0,1 0,-1 0,0 0,1 0,-1 1,1-1,-1 0,1 0,-1 0,0 1,1-1,-1 0,0 1,1-1,-1 0,0 1,1-1,-1 0,0 1,1-1,-1 0,0 1,0-1,0 1,0-1,1 1,-1-1,0 1,0 0,11 27,-10-26,6 19,-1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26.639"/>
    </inkml:context>
    <inkml:brush xml:id="br0">
      <inkml:brushProperty name="width" value="0.2" units="cm"/>
      <inkml:brushProperty name="height" value="0.4" units="cm"/>
      <inkml:brushProperty name="color" value="#00FDFF"/>
      <inkml:brushProperty name="tip" value="rectangle"/>
      <inkml:brushProperty name="rasterOp" value="maskPen"/>
      <inkml:brushProperty name="ignorePressure" value="1"/>
    </inkml:brush>
  </inkml:definitions>
  <inkml:trace contextRef="#ctx0" brushRef="#br0">394 0,'0'2,"-1"-1,1 0,0 1,-1-1,1 0,-1 1,1-1,-1 0,1 0,-1 1,0-1,0 0,-1 2,-5 6,-21 38,-11 18,-34 75,63-115,0-1,2 1,1 0,1 1,1 0,1 0,0 29,6 286,-3 80,1-387,-3-1,-11 60,14-92,0 1,-1-1,1 1,-1-1,1 0,-1 1,1-1,-1 0,0 1,0-1,0 0,0 0,0 0,0 0,-2 2,3-3,-1 1,1-1,-1 0,0 0,1 0,-1 0,0 0,1 0,-1 1,0-2,1 1,-1 0,1 0,-1 0,0 0,1 0,-1 0,0-1,1 1,-1 0,1 0,-1-1,1 1,-2-1,0-1,-1-1,1 1,-1-1,1 0,0 1,0-1,0 0,0 0,1-1,-1 1,0-4,-3-14,0-1,2 0,1 0,0-1,2 1,3-31,-2-43,-2 87,-1 0,0-1,-1 1,0 0,-1 1,0-1,0 1,-1-1,0 1,-12-14,9 11,0-1,1 1,1-1,-8-18,7 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01:37:37.0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2555 4,'-81'-1,"34"-1,-1 2,-88 12,129-11,0 1,1-1,-1 1,1 1,0-1,-1 1,1 0,1 1,-8 4,9-5,1 1,-1-1,1 1,0 0,0 0,0 0,1 0,0 0,-1 0,1 1,1-1,-1 1,-1 6,1-3,-1 0,-1 0,1 0,-9 13,8-15,0 1,1-1,0 1,0 0,-3 11,6-17,-1 0,1-1,0 1,0 0,0-1,0 1,0 0,-1-1,1 1,1 0,-1-1,0 1,0 0,0 0,0-1,0 1,1 0,-1-1,0 1,1-1,-1 1,0 0,1 0,0-1,0 1,-1-1,1 0,0 0,-1 0,1 0,0 1,0-1,-1 0,1 0,0-1,-1 1,1 0,0 0,-1 0,1 0,0-1,-1 1,2 0,33-22,-31 20,39-32,-2-1,54-59,-73 75,-22 19,0 0,1-1,-1 1,0 0,0 0,1 0,-1 0,0 0,0 0,1 0,-1 0,0 0,0 0,1 0,-1 0,0 0,1 0,-1 0,0 0,0 0,1 0,-1 0,0 0,0 0,1 1,-1-1,0 0,0 0,0 0,1 0,-1 0,0 1,0-1,0 0,1 0,-1 1,0-1,0 0,0 0,0 0,0 1,0-1,0 0,1 1,-1-1,0 0,0 0,0 1,0-1,0 0,0 0,0 1,0-1,0 0,-1 0,1 1,0-1,0 0,0 0,0 1,0-1,0 0,0 0,-1 1,-4 19,0 0,-2-1,0 0,-18 33,20-42,-182 313,175-304,2-4,7-12,0 1,1 1,-1-1,1 0,-1 1,1-1,1 1,-1-1,-1 6,13-25,2-5,177-274,-186 289,1 1,0-1,0 1,0 0,8-6,-12 10,1 0,-1-1,0 1,0 0,1 0,-1 0,0 0,0 0,1 0,-1 0,0-1,1 1,-1 0,0 0,1 0,-1 0,0 0,0 0,1 1,-1-1,0 0,1 0,-1 0,0 0,0 0,1 0,-1 0,1 1,2 11,-4-4,0 1,0-1,0 1,-1 0,-6 14,-22 48,21-51,-118 231,49-101,66-126,23-44,39-71,74-102,-120 188,-1 0,1 0,0 1,9-8,-13 12,0 0,1 0,-1-1,1 1,-1 0,0 0,1-1,-1 1,1 0,-1 0,1 0,-1 0,0 0,1-1,-1 1,1 0,-1 0,1 0,-1 0,1 0,-1 1,1-1,-1 0,0 0,1 0,0 1,0-1,-1 1,1 0,0 0,-1 0,0 0,1 0,-1 0,1 0,-1 0,0 0,0 0,1 1,-1-1,0 0,0 0,-1 2,-1 25,-2 0,0 0,-15 43,15-53,-11 40,-3 0,-49 106,52-140,10-22,7-15,8-19,26-53,-9 21,6-18,52-92,-68 142,-13 22,-8 12,-12 19,-93 133,47-63,-108 122,166-208,-23 21,25-25,1 0,0 0,0 0,-1 0,1 0,-1-1,1 1,-1 0,1-1,-1 1,1-1,-1 1,0-1,1 0,-1 0,-2 0,4 0,-1 0,1 0,0 0,-1 0,1 0,0-1,-1 1,1 0,0 0,-1-1,1 1,0 0,0 0,-1-1,1 1,0 0,0-1,0 1,-1 0,1-1,0 1,0 0,0-1,0 1,0 0,0-1,0 1,-1-1,1 1,0 0,0-1,1 0,2-16,4 4,-7 14,0-1,0 0,0 0,0 0,0 0,0 0,0 0,0 0,0 1,0-1,0 0,0 0,0 0,0 0,-1 0,1 0,0 1,0-1,0 0,0 0,0 0,0 0,1 0,-1 0,0 1,0-1,0 0,0 0,0 0,0 0,0 0,0 0,0 0,0 1,0-1,0 0,0 0,0 0,1 0,-1 0,0 0,0 0,0 0,0 0,0 0,0 0,0 1,1-1,-1 0,0 0,0 0,0 0,0 0,0 0,1 0,-1 0,0 0,0 0,0 0,0 0,0 0,0 0,1-1,-1 1,0 0,0 0,0 0,0 0,0 0,-1 15,-1-1,-1 0,-1 1,0-1,0 0,-11 20,-30 64,-5-1,-3-3,-67 87,15-44,87-116,-2-1,0 0,-46 32,63-49,-1-1,0 1,0-1,0 0,-1-1,1 1,-6 1,9-3,0 0,0 0,0 0,1 0,-1 0,0 0,0 0,0 0,0 0,1 0,-1-1,0 1,0 0,0-1,1 1,-1 0,0-1,0 1,1-1,-1 1,0-1,1 0,-1 1,0-1,1 1,-1-1,1 0,0 0,-1 1,1-1,-1 0,1 0,0 0,0 1,-1-1,1 0,0 0,0 0,0 0,0 1,0-1,0 0,0 0,0-1,1-9,0 0,1 0,6-20,-6 22,1 0,-1 0,-1 0,1-19,-2 28,1 0,-1-1,0 1,0-1,0 1,0-1,0 1,0-1,0 1,0-1,0 1,0 0,0-1,-1 1,1-1,0 1,0-1,0 1,0 0,-1-1,1 1,0-1,-1 1,1 0,0-1,0 1,-1 0,1-1,-1 1,1 0,0 0,-1-1,1 1,-1 0,1 0,0 0,-1 0,1 0,-1-1,1 1,-1 0,1 0,-1 0,1 0,-1 0,1 0,0 0,-1 1,1-1,-1 0,1 0,-1 0,1 0,-1 1,1-1,0 0,-1 0,1 1,0-1,-1 1,-26 23,-72 106,66-83,-453 553,457-571,29-30,0 1,0 0,0 0,0 0,0 0,0 0,0 0,0 0,0 0,-1-1,1 1,0 0,0 0,0 0,0 0,0 0,0 0,0 0,0 0,0 0,0 0,0 0,0-1,0 1,-1 0,1 0,0 0,0 0,0 0,0 0,0 0,0 0,0 0,0 0,-1 0,1 0,0 0,0 0,0 0,0 0,0 0,0 0,0 0,0 0,-1 0,1 0,0 0,0 0,0 0,0 1,0-1,0 0,0 0,0 0,0 0,0 0,0 0,-1 0,1 0,0 0,0 0,0 0,0 1,0-1,0 0,10-21,103-152,-30 47,124-226,-198 337,9-13,-12 25,-7 18,-18 48,-37 83,25-68,-155 360,193-469,-5 22,1 0,0 0,5-11,-5 20,-1 8,2 36,-1-1,-4 60,0-76,-3 46,-3-1,-4 1,-29 107,-38 222,42-189,-11 18,37-196,8-33,2-7,8-56,44-187,-8 49,-38 168,20-89,-19 105,-7 14,0 1,0 0,0 0,0 0,0 0,1 0,-1 0,0 0,0 0,0 0,0 0,0 0,0 0,0 0,0 0,1 0,-1 0,0 0,0 0,0 0,0 0,0 0,0 0,0 0,1 0,-1 0,0 0,0 0,0 0,0 0,0 0,0 0,0 0,0 0,0 0,1 0,-1 1,0-1,0 0,0 0,0 0,0 0,0 0,0 0,0 0,0 0,0 0,0 1,0-1,0 0,0 0,0 0,0 0,0 0,0 0,0 0,0 1,3 29,-15 167,4-104,4-46,-25 228,38-394,-7 104,-1 32,0 239,0-251,-1 1,1-1,0 1,3 9,-4-15,0 1,0 0,0-1,1 1,-1 0,0-1,0 1,1-1,-1 1,0-1,1 1,-1-1,0 1,1-1,-1 1,1-1,-1 1,1-1,-1 0,1 1,-1-1,1 0,-1 1,1-1,0 0,-1 0,1 0,-1 1,1-1,0 0,-1 0,1 0,0 0,-1 0,1 0,-1 0,1 0,0 0,-1-1,1 1,0 0,-1 0,1-1,-1 1,1 0,-1 0,1-1,-1 1,1-1,-1 1,2-1,1-2,0 0,-1-1,1 1,0 0,-1-1,0 0,0 1,0-1,0 0,2-7,10-48,-11 44,24-149,-14 83,-9 63,-4 18,0 0,0 0,0 0,0 0,0 0,0 0,0 0,0 0,0 0,0 0,0 0,0 0,0 1,0-1,0 0,0 0,0 0,0 0,0 0,1 0,-1 0,0 0,0 0,0 0,0 0,0 0,0 0,0 0,0 0,0 0,0 0,0 0,0 0,0 0,0-1,1 1,-1 0,0 0,0 0,0 0,0 0,0 0,0 0,0 0,0 0,0 0,0 0,0 0,0 0,0 0,0 0,0 0,0 0,0 0,0 0,0-1,2 29,-2 24,-1-27,4 40,-3-64,0-1,0 1,0 0,0-1,0 1,1 0,-1-1,0 1,0 0,0-1,1 1,-1 0,1-1,-1 1,0-1,1 1,-1-1,1 1,0 0,-1-1,1 0,-1 0,1 0,-1 0,0 0,1 0,-1 0,1 0,-1 0,0 0,1 0,-1 0,0 0,1-1,-1 1,0 0,1 0,-1 0,0-1,1 1,-1 0,0 0,1-1,-1 1,18-26,-1-9,-1-1,16-55,0 0,-22 73,-10 18,0-1,0 1,0 0,0 0,0 0,1 0,-1-1,0 1,0 0,0 0,0 0,1 0,-1 0,0-1,0 1,0 0,0 0,1 0,-1 0,0 0,0 0,0 0,1 0,-1 0,0 0,0 0,0 0,1 0,-1 0,0 0,0 0,1 0,-1 0,0 0,0 0,0 0,1 0,-1 0,0 1,2 1,-1 1,0 0,0 0,0 0,0 0,0 1,0-1,-1 0,1 5,6 71,-4 131,-26 85,-35 58,34-251,-51 138,56-197,8-31,11-12,0 0,0 0,-1 0,1 0,0 0,0 0,0 0,-1 0,1 0,0 0,0 0,-1 0,1 0,0 0,0-1,0 1,-1 0,1 0,0 0,0 0,0-1,0 1,-1 0,1 0,0 0,0-1,0 1,0 0,0 0,0 0,0-1,0 1,0 0,0-1,-4-27,5-7,1 1,2-1,2 1,1 1,1-1,2 1,20-46,-30 77,0 1,1 0,-1-1,1 1,-1 0,1 0,-1-1,1 1,0 0,0 0,0 0,-1 0,1 0,0 0,0 0,0 0,0 0,1 1,-1-1,2-1,4 11,-1 15,3 55,-2 147,-7-146,0-31,-2 251,2-290,0 4,-1 1,0-1,-6 23,6-34,0 0,0 1,0-1,0 0,-1 0,1 0,-1 0,0-1,0 1,0 0,0-1,0 0,-1 1,1-1,-1 0,1 0,-1 0,0 0,0-1,-5 3,-15 5,1 2,0 0,1 1,0 1,1 1,-36 32,-97 115,108-110,-13 17,31-35,0-1,-62 53,88-84,0-1,0 1,1 0,-1-1,0 1,0 0,0-1,0 1,0-1,0 0,0 1,0-1,0 0,0 1,0-1,0 0,0 0,-2 0,3 0,0-1,-1 1,1 0,-1-1,1 1,0 0,-1-1,1 1,0 0,0-1,-1 1,1-1,0 1,0-1,0 1,-1-1,1 1,0 0,0-1,0 1,0-1,0 1,0-1,0 1,0-1,0 0,1-5,0 1,0 0,0-1,1 1,2-6,6-11,2 1,0 1,1 0,29-34,72-64,-107 111,-2 2,20-20,40-30,-62 53,1-1,-1 1,1 0,0 1,-1-1,6-1,-8 3,-1 0,1-1,0 1,-1 0,1 0,-1 0,1 0,0 0,-1 0,1 0,0 0,-1 0,1 0,0 0,-1 1,1-1,-1 0,1 0,0 1,-1-1,1 0,-1 1,1-1,-1 0,1 1,-1-1,1 1,-1-1,0 1,1-1,-1 1,0-1,1 1,-1 0,0-1,1 1,-1-1,0 1,0 0,0-1,0 1,0 0,0-1,0 1,0 0,0 5,0-1,0 1,-1-1,0 1,0-1,-1 1,1-1,-5 9,-24 46,21-45,-56 92,-101 128,140-200,-12 16,-25 35,-84 87,142-167,-1-1,1 1,-2-1,1 0,-7 3,13-7,-1-1,1 0,0 0,-1 1,1-1,0 0,0 0,-1 0,1 1,0-1,-1 0,1 0,0 0,-1 0,1 0,-1 0,1 0,0 0,-1 0,1 0,0 0,-1 0,1 0,0 0,-1 0,1 0,0 0,-1-1,1 1,0 0,-1 0,1 0,0 0,-1-1,1 1,0 0,0 0,-1-1,1 1,0 0,0-1,-1 1,1 0,0-1,0 1,0 0,0-1,0 1,-1 0,1-1,0 1,0 0,0-1,0 0,2-7,-1 0,1 0,1 0,-1 0,1 0,1 1,-1-1,6-7,-5 9,14-26,2 2,1 0,1 1,2 1,1 1,1 2,1 0,37-25,-63 49,-1 1,0-1,1 1,-1 0,1-1,-1 1,1-1,-1 1,1 0,-1 0,1-1,-1 1,1 0,-1 0,1 0,0 0,-1-1,1 1,-1 0,1 0,0 0,-1 0,1 0,-1 0,1 1,-1-1,1 0,0 0,-1 0,1 0,0 1,0 1,0-1,0 1,0 0,0-1,-1 1,1 0,-1 0,1-1,-1 1,1 3,5 52,-3 1,-6 106,1-138,-17 174,11-157,-1-1,-24 68,33-108,-1-1,1 1,-1-1,0 0,1 1,-1-1,0 0,0 1,0-1,1 0,-2 0,0 2,2-3,-1 0,1 0,0 0,-1 0,1 0,0-1,0 1,-1 0,1 0,0 0,0 0,-1 0,1-1,0 1,0 0,0 0,-1 0,1-1,0 1,0 0,0 0,0-1,0 1,-1 0,1 0,0-1,0 1,0 0,0-1,0 1,0 0,0 0,0-1,0 1,0-1,-3-33,3 33,0 4,0 4,-6 71,-29 145,32-208,-26 137,26-126,1 0,1 0,5 51,3-18,-5-25,2 1,2-1,1 0,2-1,18 46,-4-26,18 62,-17-60,-19-43,1 0,-1 0,6 23,-7-7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F97A5-EE8E-4342-9322-D9BC2F5F43FA}"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BC1EB-2AD7-4DC3-ADC8-5709211C209A}" type="slidenum">
              <a:rPr lang="en-US" smtClean="0"/>
              <a:t>‹#›</a:t>
            </a:fld>
            <a:endParaRPr lang="en-US"/>
          </a:p>
        </p:txBody>
      </p:sp>
    </p:spTree>
    <p:extLst>
      <p:ext uri="{BB962C8B-B14F-4D97-AF65-F5344CB8AC3E}">
        <p14:creationId xmlns:p14="http://schemas.microsoft.com/office/powerpoint/2010/main" val="395245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BC1EB-2AD7-4DC3-ADC8-5709211C209A}" type="slidenum">
              <a:rPr lang="en-US" smtClean="0"/>
              <a:t>3</a:t>
            </a:fld>
            <a:endParaRPr lang="en-US"/>
          </a:p>
        </p:txBody>
      </p:sp>
    </p:spTree>
    <p:extLst>
      <p:ext uri="{BB962C8B-B14F-4D97-AF65-F5344CB8AC3E}">
        <p14:creationId xmlns:p14="http://schemas.microsoft.com/office/powerpoint/2010/main" val="254908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9DBB-192A-CA23-BC80-5A2954285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AA262-FDB6-7CB6-F701-B1BE3341E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45BB10-738C-10F5-5162-70102350F9D9}"/>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91ACE06C-0244-7B04-0162-FA8DDB68A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313D9-E8F0-382C-BA61-C7882C5C811F}"/>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219768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5127-1690-6655-EBCF-E0C76A8EA9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DB9385-3836-BABF-6A66-3CBB84289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95FE4-07AC-AF24-F4F6-E29B57051559}"/>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6B2637A8-CBC9-EF18-72A7-9B6277E05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01E9F-866F-A566-52C6-09C249103F83}"/>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313007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6CEC6-4EE6-23B2-770F-3562DB4413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5F400-1EE9-0CE3-BE7F-E1167C832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1686E-0573-04C0-C48A-BF664C592019}"/>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91C0D837-1A24-A87C-5113-B6D503A9A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79EA7-4C42-387B-75CE-FDFB101C92EE}"/>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180213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A290-BE64-420D-5AE9-A4F6C3005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38C26-6E00-431B-2561-B87450F682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51972-4C3C-CB74-DAA4-157B3717637F}"/>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D1D667D5-D098-04BA-F26D-23E860CDB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27C08-222A-AF9D-10CE-80C2A236A383}"/>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344197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AE98-EFF0-2111-1677-EA16311E4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A1052-BBFA-7422-CCCE-150AB16403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4E94AD-B5E3-0DC6-58E5-FECB314D4C2F}"/>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DFF3BC57-6EDA-681D-755D-6A5B69B67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19D3F-3529-CE48-FA1A-D2702A93143B}"/>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31053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5083-3806-6CE7-9D92-657678C60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A38B4-0064-ED97-5497-292908704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79B08-36CD-2973-EA37-2A0DCA449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3B37E3-76DB-D71D-E9CE-0B8176D49F7F}"/>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6" name="Footer Placeholder 5">
            <a:extLst>
              <a:ext uri="{FF2B5EF4-FFF2-40B4-BE49-F238E27FC236}">
                <a16:creationId xmlns:a16="http://schemas.microsoft.com/office/drawing/2014/main" id="{AF8B6B04-190F-121E-DC18-4C3B5CE3B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CC7ED-E510-EABF-5101-B8CB4926C890}"/>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41025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2D48-4A96-34A2-B52E-FECF41ED21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EDFA0B-B222-2336-4CA6-4387D12D9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F52DC-B7EB-FA94-1E83-EB92E1F6A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7E3A6E-D0EF-4958-AD38-6759BA232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592A3-1A6E-5E06-C1FE-C2A685D8A5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3A5B2-3DF1-CB3B-2C42-12EEACB0D381}"/>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8" name="Footer Placeholder 7">
            <a:extLst>
              <a:ext uri="{FF2B5EF4-FFF2-40B4-BE49-F238E27FC236}">
                <a16:creationId xmlns:a16="http://schemas.microsoft.com/office/drawing/2014/main" id="{9C2BF2C0-3F48-4FFD-9578-083BC778D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C3AB1E-D95A-FF5F-797A-512AF17FA173}"/>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55896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D8D0-B7CC-B834-FB94-B88A61266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10CC8-222E-E32A-23DA-ACCD96B11A74}"/>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4" name="Footer Placeholder 3">
            <a:extLst>
              <a:ext uri="{FF2B5EF4-FFF2-40B4-BE49-F238E27FC236}">
                <a16:creationId xmlns:a16="http://schemas.microsoft.com/office/drawing/2014/main" id="{62410884-DF3E-FEFE-DA31-35471E2914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E240C-4AC3-2617-6CCE-E9034B4D74B5}"/>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40495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F7CC7-C9B6-09AD-CB6F-CB99421CBFF6}"/>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3" name="Footer Placeholder 2">
            <a:extLst>
              <a:ext uri="{FF2B5EF4-FFF2-40B4-BE49-F238E27FC236}">
                <a16:creationId xmlns:a16="http://schemas.microsoft.com/office/drawing/2014/main" id="{7BD41654-ED60-2338-63C7-8BA39EFE75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CCFCB2-D103-A8A3-8764-24E79678ECBA}"/>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161718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FF95-1E0D-9734-B587-7F93E89E7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63E89-E183-E1D2-7C84-CA46FFDE2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5C695-4675-FCF4-A2AE-0A1D193FC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207EB-8233-CBAE-106D-A97D352C36AC}"/>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6" name="Footer Placeholder 5">
            <a:extLst>
              <a:ext uri="{FF2B5EF4-FFF2-40B4-BE49-F238E27FC236}">
                <a16:creationId xmlns:a16="http://schemas.microsoft.com/office/drawing/2014/main" id="{323364CE-DB47-8AED-2029-66F3A8056F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EF06D-3D9F-6850-F8E6-B3097DEF6492}"/>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101712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64ED-41D5-25F4-1824-73271DC5D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0E349-BC75-CF45-CF40-8CB6450ED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F09BAA-42C9-2EEB-5C3E-AC876A112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A6122-2ABE-5CA8-6AB6-4E06D4A6C576}"/>
              </a:ext>
            </a:extLst>
          </p:cNvPr>
          <p:cNvSpPr>
            <a:spLocks noGrp="1"/>
          </p:cNvSpPr>
          <p:nvPr>
            <p:ph type="dt" sz="half" idx="10"/>
          </p:nvPr>
        </p:nvSpPr>
        <p:spPr/>
        <p:txBody>
          <a:bodyPr/>
          <a:lstStyle/>
          <a:p>
            <a:fld id="{8C78006F-2F92-40FB-8EEB-A38EAF619F58}" type="datetimeFigureOut">
              <a:rPr lang="en-US" smtClean="0"/>
              <a:t>10/25/2024</a:t>
            </a:fld>
            <a:endParaRPr lang="en-US"/>
          </a:p>
        </p:txBody>
      </p:sp>
      <p:sp>
        <p:nvSpPr>
          <p:cNvPr id="6" name="Footer Placeholder 5">
            <a:extLst>
              <a:ext uri="{FF2B5EF4-FFF2-40B4-BE49-F238E27FC236}">
                <a16:creationId xmlns:a16="http://schemas.microsoft.com/office/drawing/2014/main" id="{B0A39D83-DF39-8C10-6B47-130FAF533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A0DB3-8CBE-14EA-CA58-929407C44ACE}"/>
              </a:ext>
            </a:extLst>
          </p:cNvPr>
          <p:cNvSpPr>
            <a:spLocks noGrp="1"/>
          </p:cNvSpPr>
          <p:nvPr>
            <p:ph type="sldNum" sz="quarter" idx="12"/>
          </p:nvPr>
        </p:nvSpPr>
        <p:spPr/>
        <p:txBody>
          <a:bodyPr/>
          <a:lstStyle/>
          <a:p>
            <a:fld id="{59761964-F2D1-44E6-B89D-BB17FE403994}" type="slidenum">
              <a:rPr lang="en-US" smtClean="0"/>
              <a:t>‹#›</a:t>
            </a:fld>
            <a:endParaRPr lang="en-US"/>
          </a:p>
        </p:txBody>
      </p:sp>
    </p:spTree>
    <p:extLst>
      <p:ext uri="{BB962C8B-B14F-4D97-AF65-F5344CB8AC3E}">
        <p14:creationId xmlns:p14="http://schemas.microsoft.com/office/powerpoint/2010/main" val="3247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3FF52-4D3E-1996-139C-6F64E4478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E331F9-0A7D-8A19-6C01-5A325EE5C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74B3F-9443-B350-E6B3-DE7BCFD90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78006F-2F92-40FB-8EEB-A38EAF619F58}" type="datetimeFigureOut">
              <a:rPr lang="en-US" smtClean="0"/>
              <a:t>10/25/2024</a:t>
            </a:fld>
            <a:endParaRPr lang="en-US"/>
          </a:p>
        </p:txBody>
      </p:sp>
      <p:sp>
        <p:nvSpPr>
          <p:cNvPr id="5" name="Footer Placeholder 4">
            <a:extLst>
              <a:ext uri="{FF2B5EF4-FFF2-40B4-BE49-F238E27FC236}">
                <a16:creationId xmlns:a16="http://schemas.microsoft.com/office/drawing/2014/main" id="{8F07B224-6622-5123-2CBF-287D2BAF7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6DEE12-3D03-6E6F-25D6-644459D60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761964-F2D1-44E6-B89D-BB17FE403994}" type="slidenum">
              <a:rPr lang="en-US" smtClean="0"/>
              <a:t>‹#›</a:t>
            </a:fld>
            <a:endParaRPr lang="en-US"/>
          </a:p>
        </p:txBody>
      </p:sp>
    </p:spTree>
    <p:extLst>
      <p:ext uri="{BB962C8B-B14F-4D97-AF65-F5344CB8AC3E}">
        <p14:creationId xmlns:p14="http://schemas.microsoft.com/office/powerpoint/2010/main" val="2269436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3.png"/><Relationship Id="rId26" Type="http://schemas.openxmlformats.org/officeDocument/2006/relationships/image" Target="../media/image17.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1.png"/><Relationship Id="rId42" Type="http://schemas.openxmlformats.org/officeDocument/2006/relationships/image" Target="../media/image25.png"/><Relationship Id="rId7" Type="http://schemas.openxmlformats.org/officeDocument/2006/relationships/customXml" Target="../ink/ink3.xml"/><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24" Type="http://schemas.openxmlformats.org/officeDocument/2006/relationships/image" Target="../media/image16.png"/><Relationship Id="rId32" Type="http://schemas.openxmlformats.org/officeDocument/2006/relationships/image" Target="../media/image20.png"/><Relationship Id="rId37" Type="http://schemas.openxmlformats.org/officeDocument/2006/relationships/customXml" Target="../ink/ink18.xml"/><Relationship Id="rId40" Type="http://schemas.openxmlformats.org/officeDocument/2006/relationships/image" Target="../media/image24.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13.xml"/><Relationship Id="rId30" Type="http://schemas.openxmlformats.org/officeDocument/2006/relationships/image" Target="../media/image19.png"/><Relationship Id="rId35" Type="http://schemas.openxmlformats.org/officeDocument/2006/relationships/customXml" Target="../ink/ink17.xml"/><Relationship Id="rId43" Type="http://schemas.openxmlformats.org/officeDocument/2006/relationships/image" Target="../media/image26.png"/><Relationship Id="rId8" Type="http://schemas.openxmlformats.org/officeDocument/2006/relationships/image" Target="../media/image8.png"/><Relationship Id="rId3" Type="http://schemas.openxmlformats.org/officeDocument/2006/relationships/customXml" Target="../ink/ink1.xml"/><Relationship Id="rId12" Type="http://schemas.openxmlformats.org/officeDocument/2006/relationships/image" Target="../media/image1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3.png"/></Relationships>
</file>

<file path=ppt/slides/_rels/slide3.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48.png"/><Relationship Id="rId21" Type="http://schemas.openxmlformats.org/officeDocument/2006/relationships/image" Target="../media/image39.png"/><Relationship Id="rId34" Type="http://schemas.openxmlformats.org/officeDocument/2006/relationships/customXml" Target="../ink/ink34.xml"/><Relationship Id="rId42" Type="http://schemas.openxmlformats.org/officeDocument/2006/relationships/customXml" Target="../ink/ink38.xml"/><Relationship Id="rId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43.png"/><Relationship Id="rId41"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47.png"/><Relationship Id="rId40" Type="http://schemas.openxmlformats.org/officeDocument/2006/relationships/customXml" Target="../ink/ink37.xml"/><Relationship Id="rId5" Type="http://schemas.openxmlformats.org/officeDocument/2006/relationships/image" Target="../media/image30.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38.png"/><Relationship Id="rId31"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42.png"/><Relationship Id="rId30" Type="http://schemas.openxmlformats.org/officeDocument/2006/relationships/customXml" Target="../ink/ink32.xml"/><Relationship Id="rId35" Type="http://schemas.openxmlformats.org/officeDocument/2006/relationships/image" Target="../media/image46.png"/><Relationship Id="rId43" Type="http://schemas.openxmlformats.org/officeDocument/2006/relationships/image" Target="../media/image50.png"/><Relationship Id="rId8" Type="http://schemas.openxmlformats.org/officeDocument/2006/relationships/customXml" Target="../ink/ink21.xml"/><Relationship Id="rId3" Type="http://schemas.openxmlformats.org/officeDocument/2006/relationships/image" Target="../media/image28.png"/><Relationship Id="rId12" Type="http://schemas.openxmlformats.org/officeDocument/2006/relationships/customXml" Target="../ink/ink23.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36.xml"/></Relationships>
</file>

<file path=ppt/slides/_rels/slide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404BB7-2622-EC80-3909-FA1D91CEE20E}"/>
              </a:ext>
            </a:extLst>
          </p:cNvPr>
          <p:cNvPicPr>
            <a:picLocks noChangeAspect="1"/>
          </p:cNvPicPr>
          <p:nvPr/>
        </p:nvPicPr>
        <p:blipFill>
          <a:blip r:embed="rId2"/>
          <a:stretch>
            <a:fillRect/>
          </a:stretch>
        </p:blipFill>
        <p:spPr>
          <a:xfrm>
            <a:off x="6808626" y="287172"/>
            <a:ext cx="5245370" cy="6445581"/>
          </a:xfrm>
          <a:prstGeom prst="rect">
            <a:avLst/>
          </a:prstGeom>
        </p:spPr>
      </p:pic>
      <p:pic>
        <p:nvPicPr>
          <p:cNvPr id="7" name="Picture 6">
            <a:extLst>
              <a:ext uri="{FF2B5EF4-FFF2-40B4-BE49-F238E27FC236}">
                <a16:creationId xmlns:a16="http://schemas.microsoft.com/office/drawing/2014/main" id="{DD0DD409-22D4-2C33-891A-5DD1532FAE62}"/>
              </a:ext>
            </a:extLst>
          </p:cNvPr>
          <p:cNvPicPr>
            <a:picLocks noChangeAspect="1"/>
          </p:cNvPicPr>
          <p:nvPr/>
        </p:nvPicPr>
        <p:blipFill>
          <a:blip r:embed="rId3"/>
          <a:stretch>
            <a:fillRect/>
          </a:stretch>
        </p:blipFill>
        <p:spPr>
          <a:xfrm>
            <a:off x="2034483" y="2865566"/>
            <a:ext cx="4620592" cy="3814997"/>
          </a:xfrm>
          <a:prstGeom prst="rect">
            <a:avLst/>
          </a:prstGeom>
        </p:spPr>
      </p:pic>
      <p:sp>
        <p:nvSpPr>
          <p:cNvPr id="8" name="Subtitle 2">
            <a:extLst>
              <a:ext uri="{FF2B5EF4-FFF2-40B4-BE49-F238E27FC236}">
                <a16:creationId xmlns:a16="http://schemas.microsoft.com/office/drawing/2014/main" id="{9D5581E5-90E0-EA24-77F4-65D1CD3AD1AA}"/>
              </a:ext>
            </a:extLst>
          </p:cNvPr>
          <p:cNvSpPr txBox="1">
            <a:spLocks/>
          </p:cNvSpPr>
          <p:nvPr/>
        </p:nvSpPr>
        <p:spPr>
          <a:xfrm>
            <a:off x="1306642" y="553012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SR</a:t>
            </a:r>
          </a:p>
        </p:txBody>
      </p:sp>
      <p:pic>
        <p:nvPicPr>
          <p:cNvPr id="12" name="Picture 11">
            <a:extLst>
              <a:ext uri="{FF2B5EF4-FFF2-40B4-BE49-F238E27FC236}">
                <a16:creationId xmlns:a16="http://schemas.microsoft.com/office/drawing/2014/main" id="{9172CDC5-DB92-ED77-E529-8011FB59456A}"/>
              </a:ext>
            </a:extLst>
          </p:cNvPr>
          <p:cNvPicPr>
            <a:picLocks noChangeAspect="1"/>
          </p:cNvPicPr>
          <p:nvPr/>
        </p:nvPicPr>
        <p:blipFill>
          <a:blip r:embed="rId4"/>
          <a:stretch>
            <a:fillRect/>
          </a:stretch>
        </p:blipFill>
        <p:spPr>
          <a:xfrm>
            <a:off x="892797" y="125247"/>
            <a:ext cx="6028255" cy="2070310"/>
          </a:xfrm>
          <a:prstGeom prst="rect">
            <a:avLst/>
          </a:prstGeom>
        </p:spPr>
      </p:pic>
      <p:pic>
        <p:nvPicPr>
          <p:cNvPr id="14" name="Picture 13">
            <a:extLst>
              <a:ext uri="{FF2B5EF4-FFF2-40B4-BE49-F238E27FC236}">
                <a16:creationId xmlns:a16="http://schemas.microsoft.com/office/drawing/2014/main" id="{1F963406-DE37-B406-13B0-C70ED4A615E1}"/>
              </a:ext>
            </a:extLst>
          </p:cNvPr>
          <p:cNvPicPr>
            <a:picLocks noChangeAspect="1"/>
          </p:cNvPicPr>
          <p:nvPr/>
        </p:nvPicPr>
        <p:blipFill>
          <a:blip r:embed="rId5"/>
          <a:stretch>
            <a:fillRect/>
          </a:stretch>
        </p:blipFill>
        <p:spPr>
          <a:xfrm>
            <a:off x="4121458" y="6030959"/>
            <a:ext cx="2502029" cy="654084"/>
          </a:xfrm>
          <a:prstGeom prst="rect">
            <a:avLst/>
          </a:prstGeom>
        </p:spPr>
      </p:pic>
      <p:sp>
        <p:nvSpPr>
          <p:cNvPr id="15" name="Title 1">
            <a:extLst>
              <a:ext uri="{FF2B5EF4-FFF2-40B4-BE49-F238E27FC236}">
                <a16:creationId xmlns:a16="http://schemas.microsoft.com/office/drawing/2014/main" id="{76ABA832-89CE-2B43-32B7-E4C9EA2DEBFC}"/>
              </a:ext>
            </a:extLst>
          </p:cNvPr>
          <p:cNvSpPr txBox="1">
            <a:spLocks/>
          </p:cNvSpPr>
          <p:nvPr/>
        </p:nvSpPr>
        <p:spPr>
          <a:xfrm>
            <a:off x="1033791" y="2042174"/>
            <a:ext cx="5774835" cy="1655762"/>
          </a:xfrm>
          <a:prstGeom prst="rect">
            <a:avLst/>
          </a:prstGeom>
          <a:solidFill>
            <a:schemeClr val="bg1"/>
          </a:solidFill>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Snake Range is a classic example of a normal-faulted bounded metamorphic core complex developed as a consequence of Tertiary extension of the Basin and Range province”</a:t>
            </a:r>
          </a:p>
        </p:txBody>
      </p:sp>
      <p:cxnSp>
        <p:nvCxnSpPr>
          <p:cNvPr id="19" name="Straight Arrow Connector 18">
            <a:extLst>
              <a:ext uri="{FF2B5EF4-FFF2-40B4-BE49-F238E27FC236}">
                <a16:creationId xmlns:a16="http://schemas.microsoft.com/office/drawing/2014/main" id="{27C9A38E-8AD6-5652-4DF7-145557792CC7}"/>
              </a:ext>
            </a:extLst>
          </p:cNvPr>
          <p:cNvCxnSpPr>
            <a:cxnSpLocks/>
          </p:cNvCxnSpPr>
          <p:nvPr/>
        </p:nvCxnSpPr>
        <p:spPr>
          <a:xfrm>
            <a:off x="1741358" y="6026479"/>
            <a:ext cx="2462427" cy="2554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Title 1">
            <a:extLst>
              <a:ext uri="{FF2B5EF4-FFF2-40B4-BE49-F238E27FC236}">
                <a16:creationId xmlns:a16="http://schemas.microsoft.com/office/drawing/2014/main" id="{378E297D-D6DC-25B6-34C2-CDF9C2CB1AC1}"/>
              </a:ext>
            </a:extLst>
          </p:cNvPr>
          <p:cNvSpPr txBox="1">
            <a:spLocks/>
          </p:cNvSpPr>
          <p:nvPr/>
        </p:nvSpPr>
        <p:spPr>
          <a:xfrm>
            <a:off x="123505" y="4955123"/>
            <a:ext cx="1896479" cy="1319479"/>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accent2"/>
                </a:solidFill>
              </a:rPr>
              <a:t>This study is the result of significant time spent geologic mapping in the range</a:t>
            </a:r>
          </a:p>
        </p:txBody>
      </p:sp>
    </p:spTree>
    <p:extLst>
      <p:ext uri="{BB962C8B-B14F-4D97-AF65-F5344CB8AC3E}">
        <p14:creationId xmlns:p14="http://schemas.microsoft.com/office/powerpoint/2010/main" val="192760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CE3B-4EBA-9BAE-0C1A-7A61E268E007}"/>
              </a:ext>
            </a:extLst>
          </p:cNvPr>
          <p:cNvSpPr>
            <a:spLocks noGrp="1"/>
          </p:cNvSpPr>
          <p:nvPr>
            <p:ph type="title"/>
          </p:nvPr>
        </p:nvSpPr>
        <p:spPr>
          <a:xfrm>
            <a:off x="214793" y="210575"/>
            <a:ext cx="4608820" cy="1581404"/>
          </a:xfrm>
        </p:spPr>
        <p:txBody>
          <a:bodyPr>
            <a:normAutofit/>
          </a:bodyPr>
          <a:lstStyle/>
          <a:p>
            <a:r>
              <a:rPr lang="en-US" dirty="0"/>
              <a:t>Summary: Age and Extension</a:t>
            </a:r>
          </a:p>
        </p:txBody>
      </p:sp>
      <p:pic>
        <p:nvPicPr>
          <p:cNvPr id="5" name="Picture 4">
            <a:extLst>
              <a:ext uri="{FF2B5EF4-FFF2-40B4-BE49-F238E27FC236}">
                <a16:creationId xmlns:a16="http://schemas.microsoft.com/office/drawing/2014/main" id="{93A04D9B-2776-69DA-A1F0-7AEA44214CC6}"/>
              </a:ext>
            </a:extLst>
          </p:cNvPr>
          <p:cNvPicPr>
            <a:picLocks noChangeAspect="1"/>
          </p:cNvPicPr>
          <p:nvPr/>
        </p:nvPicPr>
        <p:blipFill>
          <a:blip r:embed="rId2"/>
          <a:stretch>
            <a:fillRect/>
          </a:stretch>
        </p:blipFill>
        <p:spPr>
          <a:xfrm>
            <a:off x="5109549" y="210575"/>
            <a:ext cx="6948636" cy="6057786"/>
          </a:xfrm>
          <a:prstGeom prst="rect">
            <a:avLst/>
          </a:prstGeom>
        </p:spPr>
      </p:pic>
      <p:sp>
        <p:nvSpPr>
          <p:cNvPr id="6" name="Content Placeholder 2">
            <a:extLst>
              <a:ext uri="{FF2B5EF4-FFF2-40B4-BE49-F238E27FC236}">
                <a16:creationId xmlns:a16="http://schemas.microsoft.com/office/drawing/2014/main" id="{701EDE2F-9727-5F90-9710-9B02FF329B54}"/>
              </a:ext>
            </a:extLst>
          </p:cNvPr>
          <p:cNvSpPr>
            <a:spLocks noGrp="1"/>
          </p:cNvSpPr>
          <p:nvPr>
            <p:ph idx="1"/>
          </p:nvPr>
        </p:nvSpPr>
        <p:spPr>
          <a:xfrm>
            <a:off x="444441" y="2064965"/>
            <a:ext cx="4457956" cy="4351338"/>
          </a:xfrm>
        </p:spPr>
        <p:txBody>
          <a:bodyPr>
            <a:normAutofit fontScale="85000" lnSpcReduction="10000"/>
          </a:bodyPr>
          <a:lstStyle/>
          <a:p>
            <a:r>
              <a:rPr lang="en-US" dirty="0"/>
              <a:t>A well-documented rapid slip event around 17Ma</a:t>
            </a:r>
          </a:p>
          <a:p>
            <a:pPr lvl="1"/>
            <a:r>
              <a:rPr lang="en-US" dirty="0"/>
              <a:t>Resulting in displacement amounts from 9km to 23km</a:t>
            </a:r>
          </a:p>
          <a:p>
            <a:r>
              <a:rPr lang="en-US" dirty="0"/>
              <a:t>An earlier event from 39-35 Ma supported by stratigraphic relationships, </a:t>
            </a:r>
            <a:r>
              <a:rPr lang="en-US" dirty="0" err="1"/>
              <a:t>Ar</a:t>
            </a:r>
            <a:r>
              <a:rPr lang="en-US" dirty="0"/>
              <a:t> data, select zircons, and data from the Deep Creek Mountains</a:t>
            </a:r>
          </a:p>
          <a:p>
            <a:pPr lvl="1"/>
            <a:r>
              <a:rPr lang="en-US" dirty="0"/>
              <a:t>This early event is interpreted to be influential for the western and northern portions of the ranges and is potentially obscured on the east by the younger event</a:t>
            </a:r>
          </a:p>
        </p:txBody>
      </p:sp>
      <p:sp>
        <p:nvSpPr>
          <p:cNvPr id="7" name="Content Placeholder 2">
            <a:extLst>
              <a:ext uri="{FF2B5EF4-FFF2-40B4-BE49-F238E27FC236}">
                <a16:creationId xmlns:a16="http://schemas.microsoft.com/office/drawing/2014/main" id="{2508B2E2-F9FF-0ABB-D262-3711A9FD39D2}"/>
              </a:ext>
            </a:extLst>
          </p:cNvPr>
          <p:cNvSpPr txBox="1">
            <a:spLocks/>
          </p:cNvSpPr>
          <p:nvPr/>
        </p:nvSpPr>
        <p:spPr>
          <a:xfrm>
            <a:off x="6338234" y="6351704"/>
            <a:ext cx="4898453" cy="3862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t>This figure doesn’t account for the extended area above the partially annealing zone (12km for SSR instead of 15, and 9 instead of 12 for Deep Creek Range)</a:t>
            </a:r>
          </a:p>
        </p:txBody>
      </p:sp>
    </p:spTree>
    <p:extLst>
      <p:ext uri="{BB962C8B-B14F-4D97-AF65-F5344CB8AC3E}">
        <p14:creationId xmlns:p14="http://schemas.microsoft.com/office/powerpoint/2010/main" val="36226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661A-2E6E-3F5C-116D-A5FC093B8E1A}"/>
              </a:ext>
            </a:extLst>
          </p:cNvPr>
          <p:cNvSpPr>
            <a:spLocks noGrp="1"/>
          </p:cNvSpPr>
          <p:nvPr>
            <p:ph type="title"/>
          </p:nvPr>
        </p:nvSpPr>
        <p:spPr>
          <a:xfrm>
            <a:off x="1948980" y="-312983"/>
            <a:ext cx="4304533" cy="1325563"/>
          </a:xfrm>
        </p:spPr>
        <p:txBody>
          <a:bodyPr/>
          <a:lstStyle/>
          <a:p>
            <a:r>
              <a:rPr lang="en-US" dirty="0"/>
              <a:t>Model</a:t>
            </a:r>
          </a:p>
        </p:txBody>
      </p:sp>
      <p:sp>
        <p:nvSpPr>
          <p:cNvPr id="3" name="Content Placeholder 2">
            <a:extLst>
              <a:ext uri="{FF2B5EF4-FFF2-40B4-BE49-F238E27FC236}">
                <a16:creationId xmlns:a16="http://schemas.microsoft.com/office/drawing/2014/main" id="{5150E8A0-27B3-65E6-48B4-77D165255447}"/>
              </a:ext>
            </a:extLst>
          </p:cNvPr>
          <p:cNvSpPr>
            <a:spLocks noGrp="1"/>
          </p:cNvSpPr>
          <p:nvPr>
            <p:ph idx="1"/>
          </p:nvPr>
        </p:nvSpPr>
        <p:spPr>
          <a:xfrm>
            <a:off x="190243" y="728715"/>
            <a:ext cx="5164058" cy="2347476"/>
          </a:xfrm>
        </p:spPr>
        <p:txBody>
          <a:bodyPr>
            <a:normAutofit fontScale="55000" lnSpcReduction="20000"/>
          </a:bodyPr>
          <a:lstStyle/>
          <a:p>
            <a:r>
              <a:rPr lang="en-US" sz="2500" dirty="0"/>
              <a:t>They introduce their model by describing the history of structural interpretations of core complexes</a:t>
            </a:r>
          </a:p>
          <a:p>
            <a:pPr lvl="1"/>
            <a:r>
              <a:rPr lang="en-US" sz="2500" dirty="0"/>
              <a:t>An early idea (1983) is that detachment faults are rotated normal faults with high-amounts of displacement. </a:t>
            </a:r>
          </a:p>
          <a:p>
            <a:pPr lvl="2"/>
            <a:r>
              <a:rPr lang="en-US" sz="2500" dirty="0"/>
              <a:t>Miller et al argue that evidence in the Snake Range precludes this (lack of tilting, large amounts of ductile flow in the foot wall)</a:t>
            </a:r>
          </a:p>
          <a:p>
            <a:pPr lvl="1"/>
            <a:r>
              <a:rPr lang="en-US" sz="2500" dirty="0"/>
              <a:t>Low-angle detachment models have been criticized because there is lack of modern-day earthquake measurements and because low-angle normal faults are mechanically problematic without “free space”.</a:t>
            </a:r>
          </a:p>
          <a:p>
            <a:endParaRPr lang="en-US" dirty="0"/>
          </a:p>
        </p:txBody>
      </p:sp>
      <p:pic>
        <p:nvPicPr>
          <p:cNvPr id="5" name="Picture 4">
            <a:extLst>
              <a:ext uri="{FF2B5EF4-FFF2-40B4-BE49-F238E27FC236}">
                <a16:creationId xmlns:a16="http://schemas.microsoft.com/office/drawing/2014/main" id="{1E2D3A08-7D21-6D1E-F925-49B045ED2E41}"/>
              </a:ext>
            </a:extLst>
          </p:cNvPr>
          <p:cNvPicPr>
            <a:picLocks noChangeAspect="1"/>
          </p:cNvPicPr>
          <p:nvPr/>
        </p:nvPicPr>
        <p:blipFill>
          <a:blip r:embed="rId2"/>
          <a:stretch>
            <a:fillRect/>
          </a:stretch>
        </p:blipFill>
        <p:spPr>
          <a:xfrm>
            <a:off x="5305208" y="42958"/>
            <a:ext cx="6821878" cy="6772083"/>
          </a:xfrm>
          <a:prstGeom prst="rect">
            <a:avLst/>
          </a:prstGeom>
        </p:spPr>
      </p:pic>
      <p:sp>
        <p:nvSpPr>
          <p:cNvPr id="6" name="Content Placeholder 2">
            <a:extLst>
              <a:ext uri="{FF2B5EF4-FFF2-40B4-BE49-F238E27FC236}">
                <a16:creationId xmlns:a16="http://schemas.microsoft.com/office/drawing/2014/main" id="{A2096C4D-3C3E-4944-E27F-1414A9852B77}"/>
              </a:ext>
            </a:extLst>
          </p:cNvPr>
          <p:cNvSpPr txBox="1">
            <a:spLocks/>
          </p:cNvSpPr>
          <p:nvPr/>
        </p:nvSpPr>
        <p:spPr>
          <a:xfrm>
            <a:off x="165696" y="2875084"/>
            <a:ext cx="5164059" cy="207745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Model Steps:</a:t>
            </a:r>
          </a:p>
          <a:p>
            <a:pPr lvl="1"/>
            <a:r>
              <a:rPr lang="en-US" dirty="0"/>
              <a:t>Thickened crust is heated by Eocene to Oligocene plutons deep in the crust</a:t>
            </a:r>
          </a:p>
          <a:p>
            <a:pPr lvl="1"/>
            <a:r>
              <a:rPr lang="en-US" dirty="0"/>
              <a:t>The rising welt causes rocks to slide off the sides with extensional faults forming above it</a:t>
            </a:r>
          </a:p>
          <a:p>
            <a:pPr lvl="1"/>
            <a:r>
              <a:rPr lang="en-US" dirty="0"/>
              <a:t>The core would be the northern Snake Range</a:t>
            </a:r>
          </a:p>
        </p:txBody>
      </p:sp>
      <p:sp>
        <p:nvSpPr>
          <p:cNvPr id="7" name="Content Placeholder 2">
            <a:extLst>
              <a:ext uri="{FF2B5EF4-FFF2-40B4-BE49-F238E27FC236}">
                <a16:creationId xmlns:a16="http://schemas.microsoft.com/office/drawing/2014/main" id="{EA49A36A-DC79-EB78-BB35-617AA4A66727}"/>
              </a:ext>
            </a:extLst>
          </p:cNvPr>
          <p:cNvSpPr txBox="1">
            <a:spLocks/>
          </p:cNvSpPr>
          <p:nvPr/>
        </p:nvSpPr>
        <p:spPr>
          <a:xfrm>
            <a:off x="552323" y="5127295"/>
            <a:ext cx="4565864" cy="16141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Other models suggest that core complexes are the result of extensional faulting. In contrast, this model emphasizes a rising dome of high-temperature, ductile rocks</a:t>
            </a:r>
          </a:p>
        </p:txBody>
      </p:sp>
    </p:spTree>
    <p:extLst>
      <p:ext uri="{BB962C8B-B14F-4D97-AF65-F5344CB8AC3E}">
        <p14:creationId xmlns:p14="http://schemas.microsoft.com/office/powerpoint/2010/main" val="229827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B866-7F99-2BA3-E237-0600EC488A3A}"/>
              </a:ext>
            </a:extLst>
          </p:cNvPr>
          <p:cNvSpPr>
            <a:spLocks noGrp="1"/>
          </p:cNvSpPr>
          <p:nvPr>
            <p:ph type="title"/>
          </p:nvPr>
        </p:nvSpPr>
        <p:spPr>
          <a:xfrm>
            <a:off x="43243" y="-104083"/>
            <a:ext cx="5814213" cy="1165341"/>
          </a:xfrm>
        </p:spPr>
        <p:txBody>
          <a:bodyPr/>
          <a:lstStyle/>
          <a:p>
            <a:r>
              <a:rPr lang="en-US" dirty="0"/>
              <a:t>Broad Geology Overview</a:t>
            </a:r>
          </a:p>
        </p:txBody>
      </p:sp>
      <p:pic>
        <p:nvPicPr>
          <p:cNvPr id="5" name="Picture 4">
            <a:extLst>
              <a:ext uri="{FF2B5EF4-FFF2-40B4-BE49-F238E27FC236}">
                <a16:creationId xmlns:a16="http://schemas.microsoft.com/office/drawing/2014/main" id="{58903044-C681-6858-5EFB-495CD274B484}"/>
              </a:ext>
            </a:extLst>
          </p:cNvPr>
          <p:cNvPicPr>
            <a:picLocks noChangeAspect="1"/>
          </p:cNvPicPr>
          <p:nvPr/>
        </p:nvPicPr>
        <p:blipFill>
          <a:blip r:embed="rId2"/>
          <a:stretch>
            <a:fillRect/>
          </a:stretch>
        </p:blipFill>
        <p:spPr>
          <a:xfrm>
            <a:off x="6780258" y="130005"/>
            <a:ext cx="5296172" cy="659798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6293718-ED7F-1CCF-E9E7-03DB93412239}"/>
                  </a:ext>
                </a:extLst>
              </p14:cNvPr>
              <p14:cNvContentPartPr/>
              <p14:nvPr/>
            </p14:nvContentPartPr>
            <p14:xfrm>
              <a:off x="10373193" y="1116720"/>
              <a:ext cx="971640" cy="30240"/>
            </p14:xfrm>
          </p:contentPart>
        </mc:Choice>
        <mc:Fallback xmlns="">
          <p:pic>
            <p:nvPicPr>
              <p:cNvPr id="6" name="Ink 5">
                <a:extLst>
                  <a:ext uri="{FF2B5EF4-FFF2-40B4-BE49-F238E27FC236}">
                    <a16:creationId xmlns:a16="http://schemas.microsoft.com/office/drawing/2014/main" id="{A6293718-ED7F-1CCF-E9E7-03DB93412239}"/>
                  </a:ext>
                </a:extLst>
              </p:cNvPr>
              <p:cNvPicPr/>
              <p:nvPr/>
            </p:nvPicPr>
            <p:blipFill>
              <a:blip r:embed="rId4"/>
              <a:stretch>
                <a:fillRect/>
              </a:stretch>
            </p:blipFill>
            <p:spPr>
              <a:xfrm>
                <a:off x="10337193" y="1044720"/>
                <a:ext cx="1043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B4C6CD9-31FE-F73D-345C-1EDE552AFC36}"/>
                  </a:ext>
                </a:extLst>
              </p14:cNvPr>
              <p14:cNvContentPartPr/>
              <p14:nvPr/>
            </p14:nvContentPartPr>
            <p14:xfrm>
              <a:off x="10362393" y="1244160"/>
              <a:ext cx="55800" cy="149760"/>
            </p14:xfrm>
          </p:contentPart>
        </mc:Choice>
        <mc:Fallback xmlns="">
          <p:pic>
            <p:nvPicPr>
              <p:cNvPr id="7" name="Ink 6">
                <a:extLst>
                  <a:ext uri="{FF2B5EF4-FFF2-40B4-BE49-F238E27FC236}">
                    <a16:creationId xmlns:a16="http://schemas.microsoft.com/office/drawing/2014/main" id="{6B4C6CD9-31FE-F73D-345C-1EDE552AFC36}"/>
                  </a:ext>
                </a:extLst>
              </p:cNvPr>
              <p:cNvPicPr/>
              <p:nvPr/>
            </p:nvPicPr>
            <p:blipFill>
              <a:blip r:embed="rId6"/>
              <a:stretch>
                <a:fillRect/>
              </a:stretch>
            </p:blipFill>
            <p:spPr>
              <a:xfrm>
                <a:off x="10326753" y="1172160"/>
                <a:ext cx="127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D51239B-3753-C1D4-59CB-EF98A7E917A0}"/>
                  </a:ext>
                </a:extLst>
              </p14:cNvPr>
              <p14:cNvContentPartPr/>
              <p14:nvPr/>
            </p14:nvContentPartPr>
            <p14:xfrm>
              <a:off x="9570753" y="1221480"/>
              <a:ext cx="817560" cy="3632400"/>
            </p14:xfrm>
          </p:contentPart>
        </mc:Choice>
        <mc:Fallback xmlns="">
          <p:pic>
            <p:nvPicPr>
              <p:cNvPr id="8" name="Ink 7">
                <a:extLst>
                  <a:ext uri="{FF2B5EF4-FFF2-40B4-BE49-F238E27FC236}">
                    <a16:creationId xmlns:a16="http://schemas.microsoft.com/office/drawing/2014/main" id="{AD51239B-3753-C1D4-59CB-EF98A7E917A0}"/>
                  </a:ext>
                </a:extLst>
              </p:cNvPr>
              <p:cNvPicPr/>
              <p:nvPr/>
            </p:nvPicPr>
            <p:blipFill>
              <a:blip r:embed="rId8"/>
              <a:stretch>
                <a:fillRect/>
              </a:stretch>
            </p:blipFill>
            <p:spPr>
              <a:xfrm>
                <a:off x="9535113" y="1149840"/>
                <a:ext cx="889200" cy="3776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F9DA31E9-850B-A63C-36DB-3A10ABE16CA0}"/>
                  </a:ext>
                </a:extLst>
              </p14:cNvPr>
              <p14:cNvContentPartPr/>
              <p14:nvPr/>
            </p14:nvContentPartPr>
            <p14:xfrm>
              <a:off x="9623673" y="4915800"/>
              <a:ext cx="1782000" cy="46440"/>
            </p14:xfrm>
          </p:contentPart>
        </mc:Choice>
        <mc:Fallback xmlns="">
          <p:pic>
            <p:nvPicPr>
              <p:cNvPr id="10" name="Ink 9">
                <a:extLst>
                  <a:ext uri="{FF2B5EF4-FFF2-40B4-BE49-F238E27FC236}">
                    <a16:creationId xmlns:a16="http://schemas.microsoft.com/office/drawing/2014/main" id="{F9DA31E9-850B-A63C-36DB-3A10ABE16CA0}"/>
                  </a:ext>
                </a:extLst>
              </p:cNvPr>
              <p:cNvPicPr/>
              <p:nvPr/>
            </p:nvPicPr>
            <p:blipFill>
              <a:blip r:embed="rId10"/>
              <a:stretch>
                <a:fillRect/>
              </a:stretch>
            </p:blipFill>
            <p:spPr>
              <a:xfrm>
                <a:off x="9587673" y="4843800"/>
                <a:ext cx="1853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3D96C214-6FDC-07C5-BAF8-DD6E048235EF}"/>
                  </a:ext>
                </a:extLst>
              </p14:cNvPr>
              <p14:cNvContentPartPr/>
              <p14:nvPr/>
            </p14:nvContentPartPr>
            <p14:xfrm>
              <a:off x="9613953" y="1089720"/>
              <a:ext cx="1800720" cy="4058640"/>
            </p14:xfrm>
          </p:contentPart>
        </mc:Choice>
        <mc:Fallback xmlns="">
          <p:pic>
            <p:nvPicPr>
              <p:cNvPr id="12" name="Ink 11">
                <a:extLst>
                  <a:ext uri="{FF2B5EF4-FFF2-40B4-BE49-F238E27FC236}">
                    <a16:creationId xmlns:a16="http://schemas.microsoft.com/office/drawing/2014/main" id="{3D96C214-6FDC-07C5-BAF8-DD6E048235EF}"/>
                  </a:ext>
                </a:extLst>
              </p:cNvPr>
              <p:cNvPicPr/>
              <p:nvPr/>
            </p:nvPicPr>
            <p:blipFill>
              <a:blip r:embed="rId12"/>
              <a:stretch>
                <a:fillRect/>
              </a:stretch>
            </p:blipFill>
            <p:spPr>
              <a:xfrm>
                <a:off x="9578313" y="1018080"/>
                <a:ext cx="1872360" cy="420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4049FBE6-70B8-2CF3-4625-A3346AE588FD}"/>
                  </a:ext>
                </a:extLst>
              </p14:cNvPr>
              <p14:cNvContentPartPr/>
              <p14:nvPr/>
            </p14:nvContentPartPr>
            <p14:xfrm>
              <a:off x="9707193" y="2354760"/>
              <a:ext cx="1708200" cy="2707920"/>
            </p14:xfrm>
          </p:contentPart>
        </mc:Choice>
        <mc:Fallback xmlns="">
          <p:pic>
            <p:nvPicPr>
              <p:cNvPr id="13" name="Ink 12">
                <a:extLst>
                  <a:ext uri="{FF2B5EF4-FFF2-40B4-BE49-F238E27FC236}">
                    <a16:creationId xmlns:a16="http://schemas.microsoft.com/office/drawing/2014/main" id="{4049FBE6-70B8-2CF3-4625-A3346AE588FD}"/>
                  </a:ext>
                </a:extLst>
              </p:cNvPr>
              <p:cNvPicPr/>
              <p:nvPr/>
            </p:nvPicPr>
            <p:blipFill>
              <a:blip r:embed="rId14"/>
              <a:stretch>
                <a:fillRect/>
              </a:stretch>
            </p:blipFill>
            <p:spPr>
              <a:xfrm>
                <a:off x="9671193" y="2283120"/>
                <a:ext cx="1779840" cy="285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2A7674B9-70CF-DBBD-48C3-F2800284E030}"/>
                  </a:ext>
                </a:extLst>
              </p14:cNvPr>
              <p14:cNvContentPartPr/>
              <p14:nvPr/>
            </p14:nvContentPartPr>
            <p14:xfrm>
              <a:off x="11153313" y="4024440"/>
              <a:ext cx="304560" cy="906840"/>
            </p14:xfrm>
          </p:contentPart>
        </mc:Choice>
        <mc:Fallback xmlns="">
          <p:pic>
            <p:nvPicPr>
              <p:cNvPr id="14" name="Ink 13">
                <a:extLst>
                  <a:ext uri="{FF2B5EF4-FFF2-40B4-BE49-F238E27FC236}">
                    <a16:creationId xmlns:a16="http://schemas.microsoft.com/office/drawing/2014/main" id="{2A7674B9-70CF-DBBD-48C3-F2800284E030}"/>
                  </a:ext>
                </a:extLst>
              </p:cNvPr>
              <p:cNvPicPr/>
              <p:nvPr/>
            </p:nvPicPr>
            <p:blipFill>
              <a:blip r:embed="rId16"/>
              <a:stretch>
                <a:fillRect/>
              </a:stretch>
            </p:blipFill>
            <p:spPr>
              <a:xfrm>
                <a:off x="11117313" y="3952440"/>
                <a:ext cx="376200" cy="105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321AA3F4-D639-A387-A33F-4C698039FB11}"/>
                  </a:ext>
                </a:extLst>
              </p14:cNvPr>
              <p14:cNvContentPartPr/>
              <p14:nvPr/>
            </p14:nvContentPartPr>
            <p14:xfrm>
              <a:off x="9639153" y="3312720"/>
              <a:ext cx="141840" cy="525240"/>
            </p14:xfrm>
          </p:contentPart>
        </mc:Choice>
        <mc:Fallback xmlns="">
          <p:pic>
            <p:nvPicPr>
              <p:cNvPr id="15" name="Ink 14">
                <a:extLst>
                  <a:ext uri="{FF2B5EF4-FFF2-40B4-BE49-F238E27FC236}">
                    <a16:creationId xmlns:a16="http://schemas.microsoft.com/office/drawing/2014/main" id="{321AA3F4-D639-A387-A33F-4C698039FB11}"/>
                  </a:ext>
                </a:extLst>
              </p:cNvPr>
              <p:cNvPicPr/>
              <p:nvPr/>
            </p:nvPicPr>
            <p:blipFill>
              <a:blip r:embed="rId18"/>
              <a:stretch>
                <a:fillRect/>
              </a:stretch>
            </p:blipFill>
            <p:spPr>
              <a:xfrm>
                <a:off x="9603513" y="3240720"/>
                <a:ext cx="21348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997251D3-4C60-0DF0-EE5B-08168C4EB5A3}"/>
                  </a:ext>
                </a:extLst>
              </p14:cNvPr>
              <p14:cNvContentPartPr/>
              <p14:nvPr/>
            </p14:nvContentPartPr>
            <p14:xfrm>
              <a:off x="9340713" y="1122840"/>
              <a:ext cx="920160" cy="2914200"/>
            </p14:xfrm>
          </p:contentPart>
        </mc:Choice>
        <mc:Fallback xmlns="">
          <p:pic>
            <p:nvPicPr>
              <p:cNvPr id="16" name="Ink 15">
                <a:extLst>
                  <a:ext uri="{FF2B5EF4-FFF2-40B4-BE49-F238E27FC236}">
                    <a16:creationId xmlns:a16="http://schemas.microsoft.com/office/drawing/2014/main" id="{997251D3-4C60-0DF0-EE5B-08168C4EB5A3}"/>
                  </a:ext>
                </a:extLst>
              </p:cNvPr>
              <p:cNvPicPr/>
              <p:nvPr/>
            </p:nvPicPr>
            <p:blipFill>
              <a:blip r:embed="rId20"/>
              <a:stretch>
                <a:fillRect/>
              </a:stretch>
            </p:blipFill>
            <p:spPr>
              <a:xfrm>
                <a:off x="9304713" y="1051200"/>
                <a:ext cx="991800" cy="305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913D328F-1AB0-FB34-7BCF-6C11D92A865C}"/>
                  </a:ext>
                </a:extLst>
              </p14:cNvPr>
              <p14:cNvContentPartPr/>
              <p14:nvPr/>
            </p14:nvContentPartPr>
            <p14:xfrm>
              <a:off x="9000153" y="2108880"/>
              <a:ext cx="619920" cy="2566440"/>
            </p14:xfrm>
          </p:contentPart>
        </mc:Choice>
        <mc:Fallback xmlns="">
          <p:pic>
            <p:nvPicPr>
              <p:cNvPr id="17" name="Ink 16">
                <a:extLst>
                  <a:ext uri="{FF2B5EF4-FFF2-40B4-BE49-F238E27FC236}">
                    <a16:creationId xmlns:a16="http://schemas.microsoft.com/office/drawing/2014/main" id="{913D328F-1AB0-FB34-7BCF-6C11D92A865C}"/>
                  </a:ext>
                </a:extLst>
              </p:cNvPr>
              <p:cNvPicPr/>
              <p:nvPr/>
            </p:nvPicPr>
            <p:blipFill>
              <a:blip r:embed="rId22"/>
              <a:stretch>
                <a:fillRect/>
              </a:stretch>
            </p:blipFill>
            <p:spPr>
              <a:xfrm>
                <a:off x="8964153" y="2037240"/>
                <a:ext cx="691560" cy="271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8E0342C7-5946-E513-1575-01A5C9851261}"/>
                  </a:ext>
                </a:extLst>
              </p14:cNvPr>
              <p14:cNvContentPartPr/>
              <p14:nvPr/>
            </p14:nvContentPartPr>
            <p14:xfrm>
              <a:off x="9105633" y="1229400"/>
              <a:ext cx="556200" cy="930600"/>
            </p14:xfrm>
          </p:contentPart>
        </mc:Choice>
        <mc:Fallback xmlns="">
          <p:pic>
            <p:nvPicPr>
              <p:cNvPr id="19" name="Ink 18">
                <a:extLst>
                  <a:ext uri="{FF2B5EF4-FFF2-40B4-BE49-F238E27FC236}">
                    <a16:creationId xmlns:a16="http://schemas.microsoft.com/office/drawing/2014/main" id="{8E0342C7-5946-E513-1575-01A5C9851261}"/>
                  </a:ext>
                </a:extLst>
              </p:cNvPr>
              <p:cNvPicPr/>
              <p:nvPr/>
            </p:nvPicPr>
            <p:blipFill>
              <a:blip r:embed="rId24"/>
              <a:stretch>
                <a:fillRect/>
              </a:stretch>
            </p:blipFill>
            <p:spPr>
              <a:xfrm>
                <a:off x="9069993" y="1157400"/>
                <a:ext cx="627840" cy="107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86FC6C57-D808-B1BF-51F0-45FEBC392E6A}"/>
                  </a:ext>
                </a:extLst>
              </p14:cNvPr>
              <p14:cNvContentPartPr/>
              <p14:nvPr/>
            </p14:nvContentPartPr>
            <p14:xfrm>
              <a:off x="8999433" y="1113480"/>
              <a:ext cx="1084320" cy="3412800"/>
            </p14:xfrm>
          </p:contentPart>
        </mc:Choice>
        <mc:Fallback xmlns="">
          <p:pic>
            <p:nvPicPr>
              <p:cNvPr id="20" name="Ink 19">
                <a:extLst>
                  <a:ext uri="{FF2B5EF4-FFF2-40B4-BE49-F238E27FC236}">
                    <a16:creationId xmlns:a16="http://schemas.microsoft.com/office/drawing/2014/main" id="{86FC6C57-D808-B1BF-51F0-45FEBC392E6A}"/>
                  </a:ext>
                </a:extLst>
              </p:cNvPr>
              <p:cNvPicPr/>
              <p:nvPr/>
            </p:nvPicPr>
            <p:blipFill>
              <a:blip r:embed="rId26"/>
              <a:stretch>
                <a:fillRect/>
              </a:stretch>
            </p:blipFill>
            <p:spPr>
              <a:xfrm>
                <a:off x="8963433" y="1041840"/>
                <a:ext cx="1155960" cy="3556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7BB335D2-EAF8-DAAD-4A04-7C6872E81C8E}"/>
                  </a:ext>
                </a:extLst>
              </p14:cNvPr>
              <p14:cNvContentPartPr/>
              <p14:nvPr/>
            </p14:nvContentPartPr>
            <p14:xfrm>
              <a:off x="9293193" y="3163680"/>
              <a:ext cx="204120" cy="1276200"/>
            </p14:xfrm>
          </p:contentPart>
        </mc:Choice>
        <mc:Fallback xmlns="">
          <p:pic>
            <p:nvPicPr>
              <p:cNvPr id="21" name="Ink 20">
                <a:extLst>
                  <a:ext uri="{FF2B5EF4-FFF2-40B4-BE49-F238E27FC236}">
                    <a16:creationId xmlns:a16="http://schemas.microsoft.com/office/drawing/2014/main" id="{7BB335D2-EAF8-DAAD-4A04-7C6872E81C8E}"/>
                  </a:ext>
                </a:extLst>
              </p:cNvPr>
              <p:cNvPicPr/>
              <p:nvPr/>
            </p:nvPicPr>
            <p:blipFill>
              <a:blip r:embed="rId28"/>
              <a:stretch>
                <a:fillRect/>
              </a:stretch>
            </p:blipFill>
            <p:spPr>
              <a:xfrm>
                <a:off x="9257553" y="3092040"/>
                <a:ext cx="275760" cy="1419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A3A45856-88E0-4F63-EF3A-0EB2B8FA28FA}"/>
                  </a:ext>
                </a:extLst>
              </p14:cNvPr>
              <p14:cNvContentPartPr/>
              <p14:nvPr/>
            </p14:nvContentPartPr>
            <p14:xfrm>
              <a:off x="9089433" y="1879560"/>
              <a:ext cx="534240" cy="1801080"/>
            </p14:xfrm>
          </p:contentPart>
        </mc:Choice>
        <mc:Fallback xmlns="">
          <p:pic>
            <p:nvPicPr>
              <p:cNvPr id="22" name="Ink 21">
                <a:extLst>
                  <a:ext uri="{FF2B5EF4-FFF2-40B4-BE49-F238E27FC236}">
                    <a16:creationId xmlns:a16="http://schemas.microsoft.com/office/drawing/2014/main" id="{A3A45856-88E0-4F63-EF3A-0EB2B8FA28FA}"/>
                  </a:ext>
                </a:extLst>
              </p:cNvPr>
              <p:cNvPicPr/>
              <p:nvPr/>
            </p:nvPicPr>
            <p:blipFill>
              <a:blip r:embed="rId30"/>
              <a:stretch>
                <a:fillRect/>
              </a:stretch>
            </p:blipFill>
            <p:spPr>
              <a:xfrm>
                <a:off x="9053433" y="1807560"/>
                <a:ext cx="605880" cy="194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A31222BB-6E7A-7AE3-E7E7-CAA4B233779D}"/>
                  </a:ext>
                </a:extLst>
              </p14:cNvPr>
              <p14:cNvContentPartPr/>
              <p14:nvPr/>
            </p14:nvContentPartPr>
            <p14:xfrm>
              <a:off x="9143087" y="4468342"/>
              <a:ext cx="299520" cy="232560"/>
            </p14:xfrm>
          </p:contentPart>
        </mc:Choice>
        <mc:Fallback xmlns="">
          <p:pic>
            <p:nvPicPr>
              <p:cNvPr id="23" name="Ink 22">
                <a:extLst>
                  <a:ext uri="{FF2B5EF4-FFF2-40B4-BE49-F238E27FC236}">
                    <a16:creationId xmlns:a16="http://schemas.microsoft.com/office/drawing/2014/main" id="{A31222BB-6E7A-7AE3-E7E7-CAA4B233779D}"/>
                  </a:ext>
                </a:extLst>
              </p:cNvPr>
              <p:cNvPicPr/>
              <p:nvPr/>
            </p:nvPicPr>
            <p:blipFill>
              <a:blip r:embed="rId32"/>
              <a:stretch>
                <a:fillRect/>
              </a:stretch>
            </p:blipFill>
            <p:spPr>
              <a:xfrm>
                <a:off x="9107447" y="4396702"/>
                <a:ext cx="37116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D318306D-832A-2222-823C-44EC224B9D91}"/>
                  </a:ext>
                </a:extLst>
              </p14:cNvPr>
              <p14:cNvContentPartPr/>
              <p14:nvPr/>
            </p14:nvContentPartPr>
            <p14:xfrm>
              <a:off x="8965607" y="1104142"/>
              <a:ext cx="1215720" cy="3513960"/>
            </p14:xfrm>
          </p:contentPart>
        </mc:Choice>
        <mc:Fallback xmlns="">
          <p:pic>
            <p:nvPicPr>
              <p:cNvPr id="26" name="Ink 25">
                <a:extLst>
                  <a:ext uri="{FF2B5EF4-FFF2-40B4-BE49-F238E27FC236}">
                    <a16:creationId xmlns:a16="http://schemas.microsoft.com/office/drawing/2014/main" id="{D318306D-832A-2222-823C-44EC224B9D91}"/>
                  </a:ext>
                </a:extLst>
              </p:cNvPr>
              <p:cNvPicPr/>
              <p:nvPr/>
            </p:nvPicPr>
            <p:blipFill>
              <a:blip r:embed="rId34"/>
              <a:stretch>
                <a:fillRect/>
              </a:stretch>
            </p:blipFill>
            <p:spPr>
              <a:xfrm>
                <a:off x="8929967" y="1032502"/>
                <a:ext cx="1287360" cy="3657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11C8B44F-1161-59ED-1F75-226501606F73}"/>
                  </a:ext>
                </a:extLst>
              </p14:cNvPr>
              <p14:cNvContentPartPr/>
              <p14:nvPr/>
            </p14:nvContentPartPr>
            <p14:xfrm>
              <a:off x="9099167" y="1096942"/>
              <a:ext cx="1198800" cy="1764000"/>
            </p14:xfrm>
          </p:contentPart>
        </mc:Choice>
        <mc:Fallback xmlns="">
          <p:pic>
            <p:nvPicPr>
              <p:cNvPr id="27" name="Ink 26">
                <a:extLst>
                  <a:ext uri="{FF2B5EF4-FFF2-40B4-BE49-F238E27FC236}">
                    <a16:creationId xmlns:a16="http://schemas.microsoft.com/office/drawing/2014/main" id="{11C8B44F-1161-59ED-1F75-226501606F73}"/>
                  </a:ext>
                </a:extLst>
              </p:cNvPr>
              <p:cNvPicPr/>
              <p:nvPr/>
            </p:nvPicPr>
            <p:blipFill>
              <a:blip r:embed="rId36"/>
              <a:stretch>
                <a:fillRect/>
              </a:stretch>
            </p:blipFill>
            <p:spPr>
              <a:xfrm>
                <a:off x="9063167" y="1024942"/>
                <a:ext cx="1270440" cy="1907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67360E99-ABC7-5213-88E8-8C6C177CBEF5}"/>
                  </a:ext>
                </a:extLst>
              </p14:cNvPr>
              <p14:cNvContentPartPr/>
              <p14:nvPr/>
            </p14:nvContentPartPr>
            <p14:xfrm>
              <a:off x="9573647" y="2430022"/>
              <a:ext cx="49320" cy="827280"/>
            </p14:xfrm>
          </p:contentPart>
        </mc:Choice>
        <mc:Fallback xmlns="">
          <p:pic>
            <p:nvPicPr>
              <p:cNvPr id="28" name="Ink 27">
                <a:extLst>
                  <a:ext uri="{FF2B5EF4-FFF2-40B4-BE49-F238E27FC236}">
                    <a16:creationId xmlns:a16="http://schemas.microsoft.com/office/drawing/2014/main" id="{67360E99-ABC7-5213-88E8-8C6C177CBEF5}"/>
                  </a:ext>
                </a:extLst>
              </p:cNvPr>
              <p:cNvPicPr/>
              <p:nvPr/>
            </p:nvPicPr>
            <p:blipFill>
              <a:blip r:embed="rId38"/>
              <a:stretch>
                <a:fillRect/>
              </a:stretch>
            </p:blipFill>
            <p:spPr>
              <a:xfrm>
                <a:off x="9537647" y="2358382"/>
                <a:ext cx="12096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748773FC-550D-D6A0-9474-B20A2CDDFE00}"/>
                  </a:ext>
                </a:extLst>
              </p14:cNvPr>
              <p14:cNvContentPartPr/>
              <p14:nvPr/>
            </p14:nvContentPartPr>
            <p14:xfrm>
              <a:off x="9162527" y="1576102"/>
              <a:ext cx="731880" cy="270360"/>
            </p14:xfrm>
          </p:contentPart>
        </mc:Choice>
        <mc:Fallback xmlns="">
          <p:pic>
            <p:nvPicPr>
              <p:cNvPr id="29" name="Ink 28">
                <a:extLst>
                  <a:ext uri="{FF2B5EF4-FFF2-40B4-BE49-F238E27FC236}">
                    <a16:creationId xmlns:a16="http://schemas.microsoft.com/office/drawing/2014/main" id="{748773FC-550D-D6A0-9474-B20A2CDDFE00}"/>
                  </a:ext>
                </a:extLst>
              </p:cNvPr>
              <p:cNvPicPr/>
              <p:nvPr/>
            </p:nvPicPr>
            <p:blipFill>
              <a:blip r:embed="rId40"/>
              <a:stretch>
                <a:fillRect/>
              </a:stretch>
            </p:blipFill>
            <p:spPr>
              <a:xfrm>
                <a:off x="9126887" y="1504102"/>
                <a:ext cx="80352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346D9F45-7096-A875-D44D-C9340B28DF47}"/>
                  </a:ext>
                </a:extLst>
              </p14:cNvPr>
              <p14:cNvContentPartPr/>
              <p14:nvPr/>
            </p14:nvContentPartPr>
            <p14:xfrm>
              <a:off x="9172967" y="2138782"/>
              <a:ext cx="173880" cy="336240"/>
            </p14:xfrm>
          </p:contentPart>
        </mc:Choice>
        <mc:Fallback xmlns="">
          <p:pic>
            <p:nvPicPr>
              <p:cNvPr id="31" name="Ink 30">
                <a:extLst>
                  <a:ext uri="{FF2B5EF4-FFF2-40B4-BE49-F238E27FC236}">
                    <a16:creationId xmlns:a16="http://schemas.microsoft.com/office/drawing/2014/main" id="{346D9F45-7096-A875-D44D-C9340B28DF47}"/>
                  </a:ext>
                </a:extLst>
              </p:cNvPr>
              <p:cNvPicPr/>
              <p:nvPr/>
            </p:nvPicPr>
            <p:blipFill>
              <a:blip r:embed="rId42"/>
              <a:stretch>
                <a:fillRect/>
              </a:stretch>
            </p:blipFill>
            <p:spPr>
              <a:xfrm>
                <a:off x="9136967" y="2066782"/>
                <a:ext cx="245520" cy="479880"/>
              </a:xfrm>
              <a:prstGeom prst="rect">
                <a:avLst/>
              </a:prstGeom>
            </p:spPr>
          </p:pic>
        </mc:Fallback>
      </mc:AlternateContent>
      <p:pic>
        <p:nvPicPr>
          <p:cNvPr id="47" name="Picture 46">
            <a:extLst>
              <a:ext uri="{FF2B5EF4-FFF2-40B4-BE49-F238E27FC236}">
                <a16:creationId xmlns:a16="http://schemas.microsoft.com/office/drawing/2014/main" id="{FFA73485-F142-86CE-8F11-5B64424F6C19}"/>
              </a:ext>
            </a:extLst>
          </p:cNvPr>
          <p:cNvPicPr>
            <a:picLocks noChangeAspect="1"/>
          </p:cNvPicPr>
          <p:nvPr/>
        </p:nvPicPr>
        <p:blipFill>
          <a:blip r:embed="rId43"/>
          <a:stretch>
            <a:fillRect/>
          </a:stretch>
        </p:blipFill>
        <p:spPr>
          <a:xfrm>
            <a:off x="127278" y="4662547"/>
            <a:ext cx="2818440" cy="2138236"/>
          </a:xfrm>
          <a:prstGeom prst="rect">
            <a:avLst/>
          </a:prstGeom>
        </p:spPr>
      </p:pic>
      <p:sp>
        <p:nvSpPr>
          <p:cNvPr id="50" name="Content Placeholder 2">
            <a:extLst>
              <a:ext uri="{FF2B5EF4-FFF2-40B4-BE49-F238E27FC236}">
                <a16:creationId xmlns:a16="http://schemas.microsoft.com/office/drawing/2014/main" id="{49BD3224-F54B-38B1-E865-4AB988BC4617}"/>
              </a:ext>
            </a:extLst>
          </p:cNvPr>
          <p:cNvSpPr txBox="1">
            <a:spLocks/>
          </p:cNvSpPr>
          <p:nvPr/>
        </p:nvSpPr>
        <p:spPr>
          <a:xfrm>
            <a:off x="639591" y="927911"/>
            <a:ext cx="58142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lvl="1"/>
            <a:endParaRPr lang="en-US" dirty="0"/>
          </a:p>
          <a:p>
            <a:pPr lvl="2"/>
            <a:endParaRPr lang="en-US" dirty="0"/>
          </a:p>
        </p:txBody>
      </p:sp>
      <p:sp>
        <p:nvSpPr>
          <p:cNvPr id="51" name="Content Placeholder 2">
            <a:extLst>
              <a:ext uri="{FF2B5EF4-FFF2-40B4-BE49-F238E27FC236}">
                <a16:creationId xmlns:a16="http://schemas.microsoft.com/office/drawing/2014/main" id="{F6805781-7560-76E1-CFEA-28845DBBFDFE}"/>
              </a:ext>
            </a:extLst>
          </p:cNvPr>
          <p:cNvSpPr txBox="1">
            <a:spLocks/>
          </p:cNvSpPr>
          <p:nvPr/>
        </p:nvSpPr>
        <p:spPr>
          <a:xfrm>
            <a:off x="2040367" y="5148360"/>
            <a:ext cx="2707859" cy="9678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sz="1100" dirty="0" err="1"/>
              <a:t>Mylonites</a:t>
            </a:r>
            <a:r>
              <a:rPr lang="en-US" sz="1100" dirty="0"/>
              <a:t> are intensely sheared rocks that exhibit ductile fabrics and recrystallized grains.</a:t>
            </a:r>
          </a:p>
          <a:p>
            <a:pPr marL="914400" lvl="2" indent="0">
              <a:buNone/>
            </a:pPr>
            <a:endParaRPr lang="en-US" sz="1100" dirty="0"/>
          </a:p>
          <a:p>
            <a:pPr marL="914400" lvl="2" indent="0">
              <a:buNone/>
            </a:pPr>
            <a:r>
              <a:rPr lang="en-US" sz="1100" dirty="0"/>
              <a:t>Interpreted to form below the brittle ductile transition</a:t>
            </a:r>
          </a:p>
        </p:txBody>
      </p:sp>
      <p:pic>
        <p:nvPicPr>
          <p:cNvPr id="53" name="Picture 52">
            <a:extLst>
              <a:ext uri="{FF2B5EF4-FFF2-40B4-BE49-F238E27FC236}">
                <a16:creationId xmlns:a16="http://schemas.microsoft.com/office/drawing/2014/main" id="{F62139C4-4444-0E11-8A1E-CC875117E857}"/>
              </a:ext>
            </a:extLst>
          </p:cNvPr>
          <p:cNvPicPr>
            <a:picLocks noChangeAspect="1"/>
          </p:cNvPicPr>
          <p:nvPr/>
        </p:nvPicPr>
        <p:blipFill>
          <a:blip r:embed="rId44"/>
          <a:stretch>
            <a:fillRect/>
          </a:stretch>
        </p:blipFill>
        <p:spPr>
          <a:xfrm>
            <a:off x="4721946" y="4773896"/>
            <a:ext cx="2302373" cy="1915537"/>
          </a:xfrm>
          <a:prstGeom prst="rect">
            <a:avLst/>
          </a:prstGeom>
        </p:spPr>
      </p:pic>
      <p:cxnSp>
        <p:nvCxnSpPr>
          <p:cNvPr id="54" name="Straight Arrow Connector 53">
            <a:extLst>
              <a:ext uri="{FF2B5EF4-FFF2-40B4-BE49-F238E27FC236}">
                <a16:creationId xmlns:a16="http://schemas.microsoft.com/office/drawing/2014/main" id="{9130A116-A318-7A73-DAF0-92DCB17C9629}"/>
              </a:ext>
            </a:extLst>
          </p:cNvPr>
          <p:cNvCxnSpPr>
            <a:cxnSpLocks/>
          </p:cNvCxnSpPr>
          <p:nvPr/>
        </p:nvCxnSpPr>
        <p:spPr>
          <a:xfrm flipV="1">
            <a:off x="4332660" y="6116164"/>
            <a:ext cx="1337847" cy="3030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E6B7FAE0-A54D-2071-75FA-53CC6B396D99}"/>
              </a:ext>
            </a:extLst>
          </p:cNvPr>
          <p:cNvCxnSpPr>
            <a:cxnSpLocks/>
          </p:cNvCxnSpPr>
          <p:nvPr/>
        </p:nvCxnSpPr>
        <p:spPr>
          <a:xfrm flipH="1" flipV="1">
            <a:off x="2955438" y="4962240"/>
            <a:ext cx="316734" cy="1861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Content Placeholder 2">
            <a:extLst>
              <a:ext uri="{FF2B5EF4-FFF2-40B4-BE49-F238E27FC236}">
                <a16:creationId xmlns:a16="http://schemas.microsoft.com/office/drawing/2014/main" id="{870259D3-8547-138E-28DB-27128D05C277}"/>
              </a:ext>
            </a:extLst>
          </p:cNvPr>
          <p:cNvSpPr txBox="1">
            <a:spLocks/>
          </p:cNvSpPr>
          <p:nvPr/>
        </p:nvSpPr>
        <p:spPr>
          <a:xfrm>
            <a:off x="43243" y="755347"/>
            <a:ext cx="7260333" cy="394555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Precambrian to Triassic shelf rocks</a:t>
            </a:r>
          </a:p>
          <a:p>
            <a:r>
              <a:rPr lang="en-US" sz="3200" dirty="0"/>
              <a:t>Folding, metamorphism, and plutonism in the Mesozoic</a:t>
            </a:r>
          </a:p>
          <a:p>
            <a:pPr lvl="1"/>
            <a:r>
              <a:rPr lang="en-US" sz="3200" dirty="0"/>
              <a:t>Ore deposits related to the Mesozoic plutons include tungsten skarns (~5-10km paleodepths) and mesothermal gold-bearing veins (~2-5km paleodepths)</a:t>
            </a:r>
          </a:p>
          <a:p>
            <a:r>
              <a:rPr lang="en-US" sz="3200" dirty="0"/>
              <a:t>Plutonism and metamorphism in the Eocene to Oligocene</a:t>
            </a:r>
          </a:p>
          <a:p>
            <a:r>
              <a:rPr lang="en-US" sz="3200" dirty="0"/>
              <a:t>The Tertiary Snake Range-Deep Creek Range fault system accommodated extension.</a:t>
            </a:r>
          </a:p>
          <a:p>
            <a:pPr lvl="1"/>
            <a:r>
              <a:rPr lang="en-US" sz="3200" dirty="0"/>
              <a:t>150km long</a:t>
            </a:r>
          </a:p>
          <a:p>
            <a:pPr lvl="1"/>
            <a:r>
              <a:rPr lang="en-US" sz="3200" dirty="0"/>
              <a:t>Movement in the Eocene and then the Oligocene</a:t>
            </a:r>
          </a:p>
          <a:p>
            <a:pPr lvl="1"/>
            <a:r>
              <a:rPr lang="en-US" sz="3200" dirty="0">
                <a:solidFill>
                  <a:schemeClr val="accent6"/>
                </a:solidFill>
              </a:rPr>
              <a:t>Precambrian-Cambrian rocks and </a:t>
            </a:r>
            <a:r>
              <a:rPr lang="en-US" sz="3200" dirty="0" err="1">
                <a:solidFill>
                  <a:schemeClr val="accent6"/>
                </a:solidFill>
              </a:rPr>
              <a:t>mylonites</a:t>
            </a:r>
            <a:r>
              <a:rPr lang="en-US" sz="3200" dirty="0">
                <a:solidFill>
                  <a:schemeClr val="accent6"/>
                </a:solidFill>
              </a:rPr>
              <a:t> </a:t>
            </a:r>
            <a:r>
              <a:rPr lang="en-US" sz="3200" dirty="0"/>
              <a:t>in the footwall and </a:t>
            </a:r>
            <a:r>
              <a:rPr lang="en-US" sz="3200" dirty="0">
                <a:solidFill>
                  <a:schemeClr val="accent4"/>
                </a:solidFill>
              </a:rPr>
              <a:t>upper Paleozoic rocks </a:t>
            </a:r>
            <a:r>
              <a:rPr lang="en-US" sz="3200" dirty="0"/>
              <a:t>in the hanging wall</a:t>
            </a:r>
          </a:p>
          <a:p>
            <a:pPr lvl="1"/>
            <a:r>
              <a:rPr lang="en-US" sz="3200" dirty="0">
                <a:solidFill>
                  <a:srgbClr val="FF0000"/>
                </a:solidFill>
              </a:rPr>
              <a:t>Highest extension in the northern Snake Range</a:t>
            </a:r>
          </a:p>
          <a:p>
            <a:pPr lvl="1"/>
            <a:r>
              <a:rPr lang="en-US" sz="3200" dirty="0"/>
              <a:t>Multiple historic interpretations from geologists. Some include:</a:t>
            </a:r>
          </a:p>
          <a:p>
            <a:pPr lvl="2"/>
            <a:r>
              <a:rPr lang="en-US" sz="3200" dirty="0"/>
              <a:t>Mesozoic thrust fault (1960)</a:t>
            </a:r>
          </a:p>
          <a:p>
            <a:pPr lvl="2"/>
            <a:r>
              <a:rPr lang="en-US" sz="3200" dirty="0"/>
              <a:t>Extension reaching the brittle-ductile transition zone (1983)</a:t>
            </a:r>
          </a:p>
          <a:p>
            <a:pPr lvl="2"/>
            <a:r>
              <a:rPr lang="en-US" sz="3200" dirty="0"/>
              <a:t>Low-angle faults in the upper crust (1984)</a:t>
            </a:r>
          </a:p>
          <a:p>
            <a:pPr lvl="1"/>
            <a:endParaRPr lang="en-US" dirty="0"/>
          </a:p>
          <a:p>
            <a:pPr lvl="2"/>
            <a:endParaRPr lang="en-US" dirty="0"/>
          </a:p>
        </p:txBody>
      </p:sp>
      <p:sp>
        <p:nvSpPr>
          <p:cNvPr id="71" name="Oval 70">
            <a:extLst>
              <a:ext uri="{FF2B5EF4-FFF2-40B4-BE49-F238E27FC236}">
                <a16:creationId xmlns:a16="http://schemas.microsoft.com/office/drawing/2014/main" id="{9804216D-7B24-35FF-193E-0AD32FEE1E92}"/>
              </a:ext>
            </a:extLst>
          </p:cNvPr>
          <p:cNvSpPr/>
          <p:nvPr/>
        </p:nvSpPr>
        <p:spPr>
          <a:xfrm>
            <a:off x="8758621" y="2108880"/>
            <a:ext cx="1135786" cy="14628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16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531DF-7742-CE8F-4A7C-00225867384D}"/>
              </a:ext>
            </a:extLst>
          </p:cNvPr>
          <p:cNvSpPr>
            <a:spLocks noGrp="1"/>
          </p:cNvSpPr>
          <p:nvPr>
            <p:ph idx="1"/>
          </p:nvPr>
        </p:nvSpPr>
        <p:spPr>
          <a:xfrm>
            <a:off x="0" y="766947"/>
            <a:ext cx="6023925" cy="2387425"/>
          </a:xfrm>
        </p:spPr>
        <p:txBody>
          <a:bodyPr>
            <a:normAutofit/>
          </a:bodyPr>
          <a:lstStyle/>
          <a:p>
            <a:r>
              <a:rPr lang="en-US" sz="1800" dirty="0"/>
              <a:t>Key General Points:</a:t>
            </a:r>
          </a:p>
          <a:p>
            <a:pPr lvl="1"/>
            <a:r>
              <a:rPr lang="en-US" sz="1400" dirty="0">
                <a:solidFill>
                  <a:schemeClr val="accent6"/>
                </a:solidFill>
              </a:rPr>
              <a:t>Ductile deformation, like mylonite, </a:t>
            </a:r>
            <a:r>
              <a:rPr lang="en-US" sz="1400" dirty="0"/>
              <a:t>overprints Mesozoic plutons and related metamorphism in the northern Snake Range (where extension is the highest) and Kern Mountains</a:t>
            </a:r>
          </a:p>
          <a:p>
            <a:pPr lvl="1"/>
            <a:r>
              <a:rPr lang="en-US" sz="1400" dirty="0"/>
              <a:t>A sequence of normal fault arrays accommodate extension and tilting</a:t>
            </a:r>
          </a:p>
          <a:p>
            <a:pPr lvl="1"/>
            <a:r>
              <a:rPr lang="en-US" sz="1400" dirty="0"/>
              <a:t>A </a:t>
            </a:r>
            <a:r>
              <a:rPr lang="en-US" sz="1400" dirty="0">
                <a:solidFill>
                  <a:schemeClr val="accent2"/>
                </a:solidFill>
              </a:rPr>
              <a:t>bulge in the Confusion Range synclinorium </a:t>
            </a:r>
            <a:r>
              <a:rPr lang="en-US" sz="1400" dirty="0"/>
              <a:t>is interpreted to be a result of being opposite the area of greatest extension</a:t>
            </a:r>
          </a:p>
          <a:p>
            <a:pPr lvl="1"/>
            <a:r>
              <a:rPr lang="en-US" sz="1400" dirty="0">
                <a:solidFill>
                  <a:schemeClr val="accent5">
                    <a:lumMod val="60000"/>
                    <a:lumOff val="40000"/>
                  </a:schemeClr>
                </a:solidFill>
              </a:rPr>
              <a:t>Transverse zones of deformation </a:t>
            </a:r>
            <a:r>
              <a:rPr lang="en-US" sz="1400" dirty="0"/>
              <a:t>(WNW to ENE) associated with oblique faults and preserved </a:t>
            </a:r>
            <a:r>
              <a:rPr lang="en-US" sz="1400" dirty="0">
                <a:solidFill>
                  <a:schemeClr val="tx2">
                    <a:lumMod val="50000"/>
                    <a:lumOff val="50000"/>
                  </a:schemeClr>
                </a:solidFill>
              </a:rPr>
              <a:t>tilted Tertiary sediments</a:t>
            </a:r>
          </a:p>
          <a:p>
            <a:pPr marL="457200" lvl="1" indent="0">
              <a:buNone/>
            </a:pPr>
            <a:endParaRPr lang="en-US" sz="1600" dirty="0"/>
          </a:p>
          <a:p>
            <a:pPr lvl="1"/>
            <a:endParaRPr lang="en-US" sz="1600" dirty="0"/>
          </a:p>
        </p:txBody>
      </p:sp>
      <p:pic>
        <p:nvPicPr>
          <p:cNvPr id="7" name="Picture 6">
            <a:extLst>
              <a:ext uri="{FF2B5EF4-FFF2-40B4-BE49-F238E27FC236}">
                <a16:creationId xmlns:a16="http://schemas.microsoft.com/office/drawing/2014/main" id="{6AC4443C-28C1-68AD-D385-B994AAAE0270}"/>
              </a:ext>
            </a:extLst>
          </p:cNvPr>
          <p:cNvPicPr>
            <a:picLocks noChangeAspect="1"/>
          </p:cNvPicPr>
          <p:nvPr/>
        </p:nvPicPr>
        <p:blipFill>
          <a:blip r:embed="rId3"/>
          <a:stretch>
            <a:fillRect/>
          </a:stretch>
        </p:blipFill>
        <p:spPr>
          <a:xfrm>
            <a:off x="5955980" y="1027906"/>
            <a:ext cx="6236020" cy="5829600"/>
          </a:xfrm>
          <a:prstGeom prst="rect">
            <a:avLst/>
          </a:prstGeom>
        </p:spPr>
      </p:pic>
      <p:sp>
        <p:nvSpPr>
          <p:cNvPr id="8" name="Title 1">
            <a:extLst>
              <a:ext uri="{FF2B5EF4-FFF2-40B4-BE49-F238E27FC236}">
                <a16:creationId xmlns:a16="http://schemas.microsoft.com/office/drawing/2014/main" id="{07990520-0307-0B7F-DA55-28E6740F4766}"/>
              </a:ext>
            </a:extLst>
          </p:cNvPr>
          <p:cNvSpPr txBox="1">
            <a:spLocks/>
          </p:cNvSpPr>
          <p:nvPr/>
        </p:nvSpPr>
        <p:spPr>
          <a:xfrm>
            <a:off x="207283" y="-12458"/>
            <a:ext cx="8593050" cy="853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Detailed Overview</a:t>
            </a:r>
          </a:p>
        </p:txBody>
      </p:sp>
      <p:pic>
        <p:nvPicPr>
          <p:cNvPr id="10" name="Picture 9">
            <a:extLst>
              <a:ext uri="{FF2B5EF4-FFF2-40B4-BE49-F238E27FC236}">
                <a16:creationId xmlns:a16="http://schemas.microsoft.com/office/drawing/2014/main" id="{0FC92D21-2B49-4B4A-546C-3703669E8BD0}"/>
              </a:ext>
            </a:extLst>
          </p:cNvPr>
          <p:cNvPicPr>
            <a:picLocks noChangeAspect="1"/>
          </p:cNvPicPr>
          <p:nvPr/>
        </p:nvPicPr>
        <p:blipFill>
          <a:blip r:embed="rId4"/>
          <a:stretch>
            <a:fillRect/>
          </a:stretch>
        </p:blipFill>
        <p:spPr>
          <a:xfrm>
            <a:off x="2670383" y="3143730"/>
            <a:ext cx="3307736" cy="3703133"/>
          </a:xfrm>
          <a:prstGeom prst="rect">
            <a:avLst/>
          </a:prstGeom>
        </p:spPr>
      </p:pic>
      <p:pic>
        <p:nvPicPr>
          <p:cNvPr id="12" name="Picture 11">
            <a:extLst>
              <a:ext uri="{FF2B5EF4-FFF2-40B4-BE49-F238E27FC236}">
                <a16:creationId xmlns:a16="http://schemas.microsoft.com/office/drawing/2014/main" id="{5347EA70-2A94-6C50-E3EE-278F23DAE6DD}"/>
              </a:ext>
            </a:extLst>
          </p:cNvPr>
          <p:cNvPicPr>
            <a:picLocks noChangeAspect="1"/>
          </p:cNvPicPr>
          <p:nvPr/>
        </p:nvPicPr>
        <p:blipFill>
          <a:blip r:embed="rId5"/>
          <a:stretch>
            <a:fillRect/>
          </a:stretch>
        </p:blipFill>
        <p:spPr>
          <a:xfrm>
            <a:off x="10363199" y="5830094"/>
            <a:ext cx="1659013" cy="923490"/>
          </a:xfrm>
          <a:prstGeom prst="rect">
            <a:avLst/>
          </a:prstGeom>
        </p:spPr>
      </p:pic>
      <p:pic>
        <p:nvPicPr>
          <p:cNvPr id="14" name="Picture 13">
            <a:extLst>
              <a:ext uri="{FF2B5EF4-FFF2-40B4-BE49-F238E27FC236}">
                <a16:creationId xmlns:a16="http://schemas.microsoft.com/office/drawing/2014/main" id="{4EE78BA2-9579-4518-79A2-B6C4D10C4207}"/>
              </a:ext>
            </a:extLst>
          </p:cNvPr>
          <p:cNvPicPr>
            <a:picLocks noChangeAspect="1"/>
          </p:cNvPicPr>
          <p:nvPr/>
        </p:nvPicPr>
        <p:blipFill>
          <a:blip r:embed="rId6"/>
          <a:stretch>
            <a:fillRect/>
          </a:stretch>
        </p:blipFill>
        <p:spPr>
          <a:xfrm>
            <a:off x="7369662" y="5118286"/>
            <a:ext cx="2399722" cy="1658631"/>
          </a:xfrm>
          <a:prstGeom prst="rect">
            <a:avLst/>
          </a:prstGeom>
        </p:spPr>
      </p:pic>
      <p:pic>
        <p:nvPicPr>
          <p:cNvPr id="16" name="Picture 15">
            <a:extLst>
              <a:ext uri="{FF2B5EF4-FFF2-40B4-BE49-F238E27FC236}">
                <a16:creationId xmlns:a16="http://schemas.microsoft.com/office/drawing/2014/main" id="{446EB722-57AD-6388-0A5D-22AD7F5672B9}"/>
              </a:ext>
            </a:extLst>
          </p:cNvPr>
          <p:cNvPicPr>
            <a:picLocks noChangeAspect="1"/>
          </p:cNvPicPr>
          <p:nvPr/>
        </p:nvPicPr>
        <p:blipFill>
          <a:blip r:embed="rId7"/>
          <a:stretch>
            <a:fillRect/>
          </a:stretch>
        </p:blipFill>
        <p:spPr>
          <a:xfrm>
            <a:off x="5848597" y="766948"/>
            <a:ext cx="6255071" cy="311166"/>
          </a:xfrm>
          <a:prstGeom prst="rect">
            <a:avLst/>
          </a:prstGeom>
        </p:spPr>
      </p:pic>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7FE4666A-BA7D-8C55-D12D-60C704BCC28E}"/>
                  </a:ext>
                </a:extLst>
              </p14:cNvPr>
              <p14:cNvContentPartPr/>
              <p14:nvPr/>
            </p14:nvContentPartPr>
            <p14:xfrm>
              <a:off x="7506887" y="5522646"/>
              <a:ext cx="102960" cy="21240"/>
            </p14:xfrm>
          </p:contentPart>
        </mc:Choice>
        <mc:Fallback xmlns="">
          <p:pic>
            <p:nvPicPr>
              <p:cNvPr id="17" name="Ink 16">
                <a:extLst>
                  <a:ext uri="{FF2B5EF4-FFF2-40B4-BE49-F238E27FC236}">
                    <a16:creationId xmlns:a16="http://schemas.microsoft.com/office/drawing/2014/main" id="{7FE4666A-BA7D-8C55-D12D-60C704BCC28E}"/>
                  </a:ext>
                </a:extLst>
              </p:cNvPr>
              <p:cNvPicPr/>
              <p:nvPr/>
            </p:nvPicPr>
            <p:blipFill>
              <a:blip r:embed="rId9"/>
              <a:stretch>
                <a:fillRect/>
              </a:stretch>
            </p:blipFill>
            <p:spPr>
              <a:xfrm>
                <a:off x="7470887" y="5451006"/>
                <a:ext cx="174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3AC0F0AC-B178-08D5-04C7-E3E20BD3C76D}"/>
                  </a:ext>
                </a:extLst>
              </p14:cNvPr>
              <p14:cNvContentPartPr/>
              <p14:nvPr/>
            </p14:nvContentPartPr>
            <p14:xfrm>
              <a:off x="6695087" y="2847126"/>
              <a:ext cx="206640" cy="885960"/>
            </p14:xfrm>
          </p:contentPart>
        </mc:Choice>
        <mc:Fallback xmlns="">
          <p:pic>
            <p:nvPicPr>
              <p:cNvPr id="18" name="Ink 17">
                <a:extLst>
                  <a:ext uri="{FF2B5EF4-FFF2-40B4-BE49-F238E27FC236}">
                    <a16:creationId xmlns:a16="http://schemas.microsoft.com/office/drawing/2014/main" id="{3AC0F0AC-B178-08D5-04C7-E3E20BD3C76D}"/>
                  </a:ext>
                </a:extLst>
              </p:cNvPr>
              <p:cNvPicPr/>
              <p:nvPr/>
            </p:nvPicPr>
            <p:blipFill>
              <a:blip r:embed="rId11"/>
              <a:stretch>
                <a:fillRect/>
              </a:stretch>
            </p:blipFill>
            <p:spPr>
              <a:xfrm>
                <a:off x="6659447" y="2775486"/>
                <a:ext cx="278280" cy="102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F8270272-77D6-4116-D7AD-9E38E9A7557F}"/>
                  </a:ext>
                </a:extLst>
              </p14:cNvPr>
              <p14:cNvContentPartPr/>
              <p14:nvPr/>
            </p14:nvContentPartPr>
            <p14:xfrm>
              <a:off x="6756647" y="2922366"/>
              <a:ext cx="437040" cy="1203840"/>
            </p14:xfrm>
          </p:contentPart>
        </mc:Choice>
        <mc:Fallback xmlns="">
          <p:pic>
            <p:nvPicPr>
              <p:cNvPr id="19" name="Ink 18">
                <a:extLst>
                  <a:ext uri="{FF2B5EF4-FFF2-40B4-BE49-F238E27FC236}">
                    <a16:creationId xmlns:a16="http://schemas.microsoft.com/office/drawing/2014/main" id="{F8270272-77D6-4116-D7AD-9E38E9A7557F}"/>
                  </a:ext>
                </a:extLst>
              </p:cNvPr>
              <p:cNvPicPr/>
              <p:nvPr/>
            </p:nvPicPr>
            <p:blipFill>
              <a:blip r:embed="rId13"/>
              <a:stretch>
                <a:fillRect/>
              </a:stretch>
            </p:blipFill>
            <p:spPr>
              <a:xfrm>
                <a:off x="6720647" y="2850366"/>
                <a:ext cx="508680" cy="134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903E8DD0-1BE0-69DC-DD44-D1F8E8EDF792}"/>
                  </a:ext>
                </a:extLst>
              </p14:cNvPr>
              <p14:cNvContentPartPr/>
              <p14:nvPr/>
            </p14:nvContentPartPr>
            <p14:xfrm>
              <a:off x="7222847" y="3810846"/>
              <a:ext cx="117720" cy="64080"/>
            </p14:xfrm>
          </p:contentPart>
        </mc:Choice>
        <mc:Fallback xmlns="">
          <p:pic>
            <p:nvPicPr>
              <p:cNvPr id="20" name="Ink 19">
                <a:extLst>
                  <a:ext uri="{FF2B5EF4-FFF2-40B4-BE49-F238E27FC236}">
                    <a16:creationId xmlns:a16="http://schemas.microsoft.com/office/drawing/2014/main" id="{903E8DD0-1BE0-69DC-DD44-D1F8E8EDF792}"/>
                  </a:ext>
                </a:extLst>
              </p:cNvPr>
              <p:cNvPicPr/>
              <p:nvPr/>
            </p:nvPicPr>
            <p:blipFill>
              <a:blip r:embed="rId15"/>
              <a:stretch>
                <a:fillRect/>
              </a:stretch>
            </p:blipFill>
            <p:spPr>
              <a:xfrm>
                <a:off x="7187207" y="3738846"/>
                <a:ext cx="189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EAFC1815-4F30-CC04-F6D3-9BC8F70B1ABC}"/>
                  </a:ext>
                </a:extLst>
              </p14:cNvPr>
              <p14:cNvContentPartPr/>
              <p14:nvPr/>
            </p14:nvContentPartPr>
            <p14:xfrm>
              <a:off x="7155527" y="4080846"/>
              <a:ext cx="277560" cy="137520"/>
            </p14:xfrm>
          </p:contentPart>
        </mc:Choice>
        <mc:Fallback xmlns="">
          <p:pic>
            <p:nvPicPr>
              <p:cNvPr id="21" name="Ink 20">
                <a:extLst>
                  <a:ext uri="{FF2B5EF4-FFF2-40B4-BE49-F238E27FC236}">
                    <a16:creationId xmlns:a16="http://schemas.microsoft.com/office/drawing/2014/main" id="{EAFC1815-4F30-CC04-F6D3-9BC8F70B1ABC}"/>
                  </a:ext>
                </a:extLst>
              </p:cNvPr>
              <p:cNvPicPr/>
              <p:nvPr/>
            </p:nvPicPr>
            <p:blipFill>
              <a:blip r:embed="rId17"/>
              <a:stretch>
                <a:fillRect/>
              </a:stretch>
            </p:blipFill>
            <p:spPr>
              <a:xfrm>
                <a:off x="7119527" y="4008846"/>
                <a:ext cx="349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B970320D-1ACB-3D98-AB1F-FEFCFBB16EA1}"/>
                  </a:ext>
                </a:extLst>
              </p14:cNvPr>
              <p14:cNvContentPartPr/>
              <p14:nvPr/>
            </p14:nvContentPartPr>
            <p14:xfrm>
              <a:off x="6773927" y="4221966"/>
              <a:ext cx="316440" cy="172800"/>
            </p14:xfrm>
          </p:contentPart>
        </mc:Choice>
        <mc:Fallback xmlns="">
          <p:pic>
            <p:nvPicPr>
              <p:cNvPr id="22" name="Ink 21">
                <a:extLst>
                  <a:ext uri="{FF2B5EF4-FFF2-40B4-BE49-F238E27FC236}">
                    <a16:creationId xmlns:a16="http://schemas.microsoft.com/office/drawing/2014/main" id="{B970320D-1ACB-3D98-AB1F-FEFCFBB16EA1}"/>
                  </a:ext>
                </a:extLst>
              </p:cNvPr>
              <p:cNvPicPr/>
              <p:nvPr/>
            </p:nvPicPr>
            <p:blipFill>
              <a:blip r:embed="rId19"/>
              <a:stretch>
                <a:fillRect/>
              </a:stretch>
            </p:blipFill>
            <p:spPr>
              <a:xfrm>
                <a:off x="6737927" y="4149966"/>
                <a:ext cx="3880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1CF8CEF1-3ED9-5172-BCA0-7D23CAAF09D0}"/>
                  </a:ext>
                </a:extLst>
              </p14:cNvPr>
              <p14:cNvContentPartPr/>
              <p14:nvPr/>
            </p14:nvContentPartPr>
            <p14:xfrm>
              <a:off x="7186487" y="1942086"/>
              <a:ext cx="178200" cy="85680"/>
            </p14:xfrm>
          </p:contentPart>
        </mc:Choice>
        <mc:Fallback xmlns="">
          <p:pic>
            <p:nvPicPr>
              <p:cNvPr id="23" name="Ink 22">
                <a:extLst>
                  <a:ext uri="{FF2B5EF4-FFF2-40B4-BE49-F238E27FC236}">
                    <a16:creationId xmlns:a16="http://schemas.microsoft.com/office/drawing/2014/main" id="{1CF8CEF1-3ED9-5172-BCA0-7D23CAAF09D0}"/>
                  </a:ext>
                </a:extLst>
              </p:cNvPr>
              <p:cNvPicPr/>
              <p:nvPr/>
            </p:nvPicPr>
            <p:blipFill>
              <a:blip r:embed="rId21"/>
              <a:stretch>
                <a:fillRect/>
              </a:stretch>
            </p:blipFill>
            <p:spPr>
              <a:xfrm>
                <a:off x="7150487" y="1870086"/>
                <a:ext cx="249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36904EBC-5A0C-2AC2-2EC4-5C4CE229F399}"/>
                  </a:ext>
                </a:extLst>
              </p14:cNvPr>
              <p14:cNvContentPartPr/>
              <p14:nvPr/>
            </p14:nvContentPartPr>
            <p14:xfrm>
              <a:off x="7154807" y="2031006"/>
              <a:ext cx="19440" cy="8280"/>
            </p14:xfrm>
          </p:contentPart>
        </mc:Choice>
        <mc:Fallback xmlns="">
          <p:pic>
            <p:nvPicPr>
              <p:cNvPr id="24" name="Ink 23">
                <a:extLst>
                  <a:ext uri="{FF2B5EF4-FFF2-40B4-BE49-F238E27FC236}">
                    <a16:creationId xmlns:a16="http://schemas.microsoft.com/office/drawing/2014/main" id="{36904EBC-5A0C-2AC2-2EC4-5C4CE229F399}"/>
                  </a:ext>
                </a:extLst>
              </p:cNvPr>
              <p:cNvPicPr/>
              <p:nvPr/>
            </p:nvPicPr>
            <p:blipFill>
              <a:blip r:embed="rId23"/>
              <a:stretch>
                <a:fillRect/>
              </a:stretch>
            </p:blipFill>
            <p:spPr>
              <a:xfrm>
                <a:off x="7119167" y="1959366"/>
                <a:ext cx="9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71EA0490-9E95-C6C0-CF1F-150C2D95BCBC}"/>
                  </a:ext>
                </a:extLst>
              </p14:cNvPr>
              <p14:cNvContentPartPr/>
              <p14:nvPr/>
            </p14:nvContentPartPr>
            <p14:xfrm>
              <a:off x="8560607" y="2823057"/>
              <a:ext cx="265320" cy="835920"/>
            </p14:xfrm>
          </p:contentPart>
        </mc:Choice>
        <mc:Fallback xmlns="">
          <p:pic>
            <p:nvPicPr>
              <p:cNvPr id="33" name="Ink 32">
                <a:extLst>
                  <a:ext uri="{FF2B5EF4-FFF2-40B4-BE49-F238E27FC236}">
                    <a16:creationId xmlns:a16="http://schemas.microsoft.com/office/drawing/2014/main" id="{71EA0490-9E95-C6C0-CF1F-150C2D95BCBC}"/>
                  </a:ext>
                </a:extLst>
              </p:cNvPr>
              <p:cNvPicPr/>
              <p:nvPr/>
            </p:nvPicPr>
            <p:blipFill>
              <a:blip r:embed="rId25"/>
              <a:stretch>
                <a:fillRect/>
              </a:stretch>
            </p:blipFill>
            <p:spPr>
              <a:xfrm>
                <a:off x="8524967" y="2751057"/>
                <a:ext cx="33696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a:extLst>
                  <a:ext uri="{FF2B5EF4-FFF2-40B4-BE49-F238E27FC236}">
                    <a16:creationId xmlns:a16="http://schemas.microsoft.com/office/drawing/2014/main" id="{7224C601-2EFC-AF20-2488-E9C1B0A20F84}"/>
                  </a:ext>
                </a:extLst>
              </p14:cNvPr>
              <p14:cNvContentPartPr/>
              <p14:nvPr/>
            </p14:nvContentPartPr>
            <p14:xfrm>
              <a:off x="8659607" y="2718657"/>
              <a:ext cx="197280" cy="1031040"/>
            </p14:xfrm>
          </p:contentPart>
        </mc:Choice>
        <mc:Fallback xmlns="">
          <p:pic>
            <p:nvPicPr>
              <p:cNvPr id="34" name="Ink 33">
                <a:extLst>
                  <a:ext uri="{FF2B5EF4-FFF2-40B4-BE49-F238E27FC236}">
                    <a16:creationId xmlns:a16="http://schemas.microsoft.com/office/drawing/2014/main" id="{7224C601-2EFC-AF20-2488-E9C1B0A20F84}"/>
                  </a:ext>
                </a:extLst>
              </p:cNvPr>
              <p:cNvPicPr/>
              <p:nvPr/>
            </p:nvPicPr>
            <p:blipFill>
              <a:blip r:embed="rId27"/>
              <a:stretch>
                <a:fillRect/>
              </a:stretch>
            </p:blipFill>
            <p:spPr>
              <a:xfrm>
                <a:off x="8623967" y="2647017"/>
                <a:ext cx="268920" cy="1174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a:extLst>
                  <a:ext uri="{FF2B5EF4-FFF2-40B4-BE49-F238E27FC236}">
                    <a16:creationId xmlns:a16="http://schemas.microsoft.com/office/drawing/2014/main" id="{72A24F02-B271-5CE2-0FD9-1BA7A34F04D8}"/>
                  </a:ext>
                </a:extLst>
              </p14:cNvPr>
              <p14:cNvContentPartPr/>
              <p14:nvPr/>
            </p14:nvContentPartPr>
            <p14:xfrm>
              <a:off x="8595887" y="2730537"/>
              <a:ext cx="179640" cy="214200"/>
            </p14:xfrm>
          </p:contentPart>
        </mc:Choice>
        <mc:Fallback xmlns="">
          <p:pic>
            <p:nvPicPr>
              <p:cNvPr id="35" name="Ink 34">
                <a:extLst>
                  <a:ext uri="{FF2B5EF4-FFF2-40B4-BE49-F238E27FC236}">
                    <a16:creationId xmlns:a16="http://schemas.microsoft.com/office/drawing/2014/main" id="{72A24F02-B271-5CE2-0FD9-1BA7A34F04D8}"/>
                  </a:ext>
                </a:extLst>
              </p:cNvPr>
              <p:cNvPicPr/>
              <p:nvPr/>
            </p:nvPicPr>
            <p:blipFill>
              <a:blip r:embed="rId29"/>
              <a:stretch>
                <a:fillRect/>
              </a:stretch>
            </p:blipFill>
            <p:spPr>
              <a:xfrm>
                <a:off x="8559887" y="2658897"/>
                <a:ext cx="2512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 name="Ink 35">
                <a:extLst>
                  <a:ext uri="{FF2B5EF4-FFF2-40B4-BE49-F238E27FC236}">
                    <a16:creationId xmlns:a16="http://schemas.microsoft.com/office/drawing/2014/main" id="{A8C8B670-50E4-5C7E-9E18-B5E6CA064A72}"/>
                  </a:ext>
                </a:extLst>
              </p14:cNvPr>
              <p14:cNvContentPartPr/>
              <p14:nvPr/>
            </p14:nvContentPartPr>
            <p14:xfrm>
              <a:off x="8592647" y="3418137"/>
              <a:ext cx="219960" cy="352440"/>
            </p14:xfrm>
          </p:contentPart>
        </mc:Choice>
        <mc:Fallback xmlns="">
          <p:pic>
            <p:nvPicPr>
              <p:cNvPr id="36" name="Ink 35">
                <a:extLst>
                  <a:ext uri="{FF2B5EF4-FFF2-40B4-BE49-F238E27FC236}">
                    <a16:creationId xmlns:a16="http://schemas.microsoft.com/office/drawing/2014/main" id="{A8C8B670-50E4-5C7E-9E18-B5E6CA064A72}"/>
                  </a:ext>
                </a:extLst>
              </p:cNvPr>
              <p:cNvPicPr/>
              <p:nvPr/>
            </p:nvPicPr>
            <p:blipFill>
              <a:blip r:embed="rId31"/>
              <a:stretch>
                <a:fillRect/>
              </a:stretch>
            </p:blipFill>
            <p:spPr>
              <a:xfrm>
                <a:off x="8557007" y="3346497"/>
                <a:ext cx="291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9D821310-AD9C-073C-F54A-913CC9FB0353}"/>
                  </a:ext>
                </a:extLst>
              </p14:cNvPr>
              <p14:cNvContentPartPr/>
              <p14:nvPr/>
            </p14:nvContentPartPr>
            <p14:xfrm>
              <a:off x="6529127" y="4523697"/>
              <a:ext cx="663480" cy="208440"/>
            </p14:xfrm>
          </p:contentPart>
        </mc:Choice>
        <mc:Fallback xmlns="">
          <p:pic>
            <p:nvPicPr>
              <p:cNvPr id="37" name="Ink 36">
                <a:extLst>
                  <a:ext uri="{FF2B5EF4-FFF2-40B4-BE49-F238E27FC236}">
                    <a16:creationId xmlns:a16="http://schemas.microsoft.com/office/drawing/2014/main" id="{9D821310-AD9C-073C-F54A-913CC9FB0353}"/>
                  </a:ext>
                </a:extLst>
              </p:cNvPr>
              <p:cNvPicPr/>
              <p:nvPr/>
            </p:nvPicPr>
            <p:blipFill>
              <a:blip r:embed="rId33"/>
              <a:stretch>
                <a:fillRect/>
              </a:stretch>
            </p:blipFill>
            <p:spPr>
              <a:xfrm>
                <a:off x="6493487" y="4451697"/>
                <a:ext cx="735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a:extLst>
                  <a:ext uri="{FF2B5EF4-FFF2-40B4-BE49-F238E27FC236}">
                    <a16:creationId xmlns:a16="http://schemas.microsoft.com/office/drawing/2014/main" id="{EF61DF2D-CBCF-7403-81C7-F0812242003A}"/>
                  </a:ext>
                </a:extLst>
              </p14:cNvPr>
              <p14:cNvContentPartPr/>
              <p14:nvPr/>
            </p14:nvContentPartPr>
            <p14:xfrm>
              <a:off x="6885527" y="4780017"/>
              <a:ext cx="131040" cy="7200"/>
            </p14:xfrm>
          </p:contentPart>
        </mc:Choice>
        <mc:Fallback xmlns="">
          <p:pic>
            <p:nvPicPr>
              <p:cNvPr id="38" name="Ink 37">
                <a:extLst>
                  <a:ext uri="{FF2B5EF4-FFF2-40B4-BE49-F238E27FC236}">
                    <a16:creationId xmlns:a16="http://schemas.microsoft.com/office/drawing/2014/main" id="{EF61DF2D-CBCF-7403-81C7-F0812242003A}"/>
                  </a:ext>
                </a:extLst>
              </p:cNvPr>
              <p:cNvPicPr/>
              <p:nvPr/>
            </p:nvPicPr>
            <p:blipFill>
              <a:blip r:embed="rId35"/>
              <a:stretch>
                <a:fillRect/>
              </a:stretch>
            </p:blipFill>
            <p:spPr>
              <a:xfrm>
                <a:off x="6849527" y="4708377"/>
                <a:ext cx="202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id="{CD8BA73F-F564-0BB0-E23F-24BA61F45737}"/>
                  </a:ext>
                </a:extLst>
              </p14:cNvPr>
              <p14:cNvContentPartPr/>
              <p14:nvPr/>
            </p14:nvContentPartPr>
            <p14:xfrm>
              <a:off x="6756647" y="4774257"/>
              <a:ext cx="217800" cy="221040"/>
            </p14:xfrm>
          </p:contentPart>
        </mc:Choice>
        <mc:Fallback xmlns="">
          <p:pic>
            <p:nvPicPr>
              <p:cNvPr id="39" name="Ink 38">
                <a:extLst>
                  <a:ext uri="{FF2B5EF4-FFF2-40B4-BE49-F238E27FC236}">
                    <a16:creationId xmlns:a16="http://schemas.microsoft.com/office/drawing/2014/main" id="{CD8BA73F-F564-0BB0-E23F-24BA61F45737}"/>
                  </a:ext>
                </a:extLst>
              </p:cNvPr>
              <p:cNvPicPr/>
              <p:nvPr/>
            </p:nvPicPr>
            <p:blipFill>
              <a:blip r:embed="rId37"/>
              <a:stretch>
                <a:fillRect/>
              </a:stretch>
            </p:blipFill>
            <p:spPr>
              <a:xfrm>
                <a:off x="6721007" y="4702617"/>
                <a:ext cx="2894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46D35478-A299-AC4B-7FCD-426A82E5B4F7}"/>
                  </a:ext>
                </a:extLst>
              </p14:cNvPr>
              <p14:cNvContentPartPr/>
              <p14:nvPr/>
            </p14:nvContentPartPr>
            <p14:xfrm>
              <a:off x="7345607" y="1936017"/>
              <a:ext cx="511200" cy="192600"/>
            </p14:xfrm>
          </p:contentPart>
        </mc:Choice>
        <mc:Fallback xmlns="">
          <p:pic>
            <p:nvPicPr>
              <p:cNvPr id="40" name="Ink 39">
                <a:extLst>
                  <a:ext uri="{FF2B5EF4-FFF2-40B4-BE49-F238E27FC236}">
                    <a16:creationId xmlns:a16="http://schemas.microsoft.com/office/drawing/2014/main" id="{46D35478-A299-AC4B-7FCD-426A82E5B4F7}"/>
                  </a:ext>
                </a:extLst>
              </p:cNvPr>
              <p:cNvPicPr/>
              <p:nvPr/>
            </p:nvPicPr>
            <p:blipFill>
              <a:blip r:embed="rId39"/>
              <a:stretch>
                <a:fillRect/>
              </a:stretch>
            </p:blipFill>
            <p:spPr>
              <a:xfrm>
                <a:off x="7309967" y="1864377"/>
                <a:ext cx="582840" cy="336240"/>
              </a:xfrm>
              <a:prstGeom prst="rect">
                <a:avLst/>
              </a:prstGeom>
            </p:spPr>
          </p:pic>
        </mc:Fallback>
      </mc:AlternateContent>
      <p:cxnSp>
        <p:nvCxnSpPr>
          <p:cNvPr id="43" name="Straight Connector 42">
            <a:extLst>
              <a:ext uri="{FF2B5EF4-FFF2-40B4-BE49-F238E27FC236}">
                <a16:creationId xmlns:a16="http://schemas.microsoft.com/office/drawing/2014/main" id="{62FF6BD4-9649-5383-E1B5-126123DC994F}"/>
              </a:ext>
            </a:extLst>
          </p:cNvPr>
          <p:cNvCxnSpPr/>
          <p:nvPr/>
        </p:nvCxnSpPr>
        <p:spPr>
          <a:xfrm>
            <a:off x="6641600" y="2000699"/>
            <a:ext cx="1095602" cy="214215"/>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a:extLst>
              <a:ext uri="{FF2B5EF4-FFF2-40B4-BE49-F238E27FC236}">
                <a16:creationId xmlns:a16="http://schemas.microsoft.com/office/drawing/2014/main" id="{7B70BB13-5DC5-9C91-7F2A-85269EBE96E5}"/>
              </a:ext>
            </a:extLst>
          </p:cNvPr>
          <p:cNvCxnSpPr>
            <a:cxnSpLocks/>
          </p:cNvCxnSpPr>
          <p:nvPr/>
        </p:nvCxnSpPr>
        <p:spPr>
          <a:xfrm flipV="1">
            <a:off x="6197052" y="4405514"/>
            <a:ext cx="1143515" cy="153555"/>
          </a:xfrm>
          <a:prstGeom prst="line">
            <a:avLst/>
          </a:prstGeom>
        </p:spPr>
        <p:style>
          <a:lnRef idx="2">
            <a:schemeClr val="accent5"/>
          </a:lnRef>
          <a:fillRef idx="0">
            <a:schemeClr val="accent5"/>
          </a:fillRef>
          <a:effectRef idx="1">
            <a:schemeClr val="accent5"/>
          </a:effectRef>
          <a:fontRef idx="minor">
            <a:schemeClr val="tx1"/>
          </a:fontRef>
        </p:style>
      </p:cxnSp>
      <p:sp>
        <p:nvSpPr>
          <p:cNvPr id="47" name="Content Placeholder 2">
            <a:extLst>
              <a:ext uri="{FF2B5EF4-FFF2-40B4-BE49-F238E27FC236}">
                <a16:creationId xmlns:a16="http://schemas.microsoft.com/office/drawing/2014/main" id="{8F22F157-4A44-1DA1-A6B2-16ACFC0D6315}"/>
              </a:ext>
            </a:extLst>
          </p:cNvPr>
          <p:cNvSpPr txBox="1">
            <a:spLocks/>
          </p:cNvSpPr>
          <p:nvPr/>
        </p:nvSpPr>
        <p:spPr>
          <a:xfrm>
            <a:off x="0" y="3154372"/>
            <a:ext cx="3025497" cy="3703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Key Continuity Points:</a:t>
            </a:r>
          </a:p>
          <a:p>
            <a:pPr lvl="1"/>
            <a:r>
              <a:rPr lang="en-US" sz="1400" dirty="0"/>
              <a:t>The authors argue that the similar plutonic, metamorphic, and depositional histories suggest a coherent shared history from the Snake to Deep Creek Ranges</a:t>
            </a:r>
          </a:p>
          <a:p>
            <a:pPr lvl="2"/>
            <a:r>
              <a:rPr lang="en-US" sz="1100" dirty="0"/>
              <a:t>Intra-formation marker beds and individual formations provide continuity between the north and south Snake Range</a:t>
            </a:r>
          </a:p>
          <a:p>
            <a:pPr lvl="2"/>
            <a:r>
              <a:rPr lang="en-US" sz="1100" dirty="0"/>
              <a:t>Rocks can’t be traced across the Pleasant Valley transverse zone</a:t>
            </a:r>
          </a:p>
          <a:p>
            <a:pPr lvl="2"/>
            <a:r>
              <a:rPr lang="en-US" sz="1100" dirty="0"/>
              <a:t>Plutons and related metamorphism in the Kern Mountains into the Deep Creek Range</a:t>
            </a:r>
          </a:p>
          <a:p>
            <a:pPr marL="457200" lvl="1" indent="0">
              <a:buNone/>
            </a:pPr>
            <a:endParaRPr lang="en-US" sz="1600" dirty="0"/>
          </a:p>
        </p:txBody>
      </p:sp>
      <mc:AlternateContent xmlns:mc="http://schemas.openxmlformats.org/markup-compatibility/2006" xmlns:p14="http://schemas.microsoft.com/office/powerpoint/2010/main">
        <mc:Choice Requires="p14">
          <p:contentPart p14:bwMode="auto" r:id="rId40">
            <p14:nvContentPartPr>
              <p14:cNvPr id="49" name="Ink 48">
                <a:extLst>
                  <a:ext uri="{FF2B5EF4-FFF2-40B4-BE49-F238E27FC236}">
                    <a16:creationId xmlns:a16="http://schemas.microsoft.com/office/drawing/2014/main" id="{6658B280-32EA-2C3C-0BC1-129B4463AE1B}"/>
                  </a:ext>
                </a:extLst>
              </p14:cNvPr>
              <p14:cNvContentPartPr/>
              <p14:nvPr/>
            </p14:nvContentPartPr>
            <p14:xfrm>
              <a:off x="6965087" y="3620817"/>
              <a:ext cx="164520" cy="101880"/>
            </p14:xfrm>
          </p:contentPart>
        </mc:Choice>
        <mc:Fallback xmlns="">
          <p:pic>
            <p:nvPicPr>
              <p:cNvPr id="49" name="Ink 48">
                <a:extLst>
                  <a:ext uri="{FF2B5EF4-FFF2-40B4-BE49-F238E27FC236}">
                    <a16:creationId xmlns:a16="http://schemas.microsoft.com/office/drawing/2014/main" id="{6658B280-32EA-2C3C-0BC1-129B4463AE1B}"/>
                  </a:ext>
                </a:extLst>
              </p:cNvPr>
              <p:cNvPicPr/>
              <p:nvPr/>
            </p:nvPicPr>
            <p:blipFill>
              <a:blip r:embed="rId41"/>
              <a:stretch>
                <a:fillRect/>
              </a:stretch>
            </p:blipFill>
            <p:spPr>
              <a:xfrm>
                <a:off x="6929087" y="3548817"/>
                <a:ext cx="236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0" name="Ink 49">
                <a:extLst>
                  <a:ext uri="{FF2B5EF4-FFF2-40B4-BE49-F238E27FC236}">
                    <a16:creationId xmlns:a16="http://schemas.microsoft.com/office/drawing/2014/main" id="{D62E6E4E-48F7-99BC-2376-3DE3EC90622C}"/>
                  </a:ext>
                </a:extLst>
              </p14:cNvPr>
              <p14:cNvContentPartPr/>
              <p14:nvPr/>
            </p14:nvContentPartPr>
            <p14:xfrm>
              <a:off x="6916127" y="5510457"/>
              <a:ext cx="92160" cy="63720"/>
            </p14:xfrm>
          </p:contentPart>
        </mc:Choice>
        <mc:Fallback xmlns="">
          <p:pic>
            <p:nvPicPr>
              <p:cNvPr id="50" name="Ink 49">
                <a:extLst>
                  <a:ext uri="{FF2B5EF4-FFF2-40B4-BE49-F238E27FC236}">
                    <a16:creationId xmlns:a16="http://schemas.microsoft.com/office/drawing/2014/main" id="{D62E6E4E-48F7-99BC-2376-3DE3EC90622C}"/>
                  </a:ext>
                </a:extLst>
              </p:cNvPr>
              <p:cNvPicPr/>
              <p:nvPr/>
            </p:nvPicPr>
            <p:blipFill>
              <a:blip r:embed="rId43"/>
              <a:stretch>
                <a:fillRect/>
              </a:stretch>
            </p:blipFill>
            <p:spPr>
              <a:xfrm>
                <a:off x="6880127" y="5438817"/>
                <a:ext cx="163800" cy="207360"/>
              </a:xfrm>
              <a:prstGeom prst="rect">
                <a:avLst/>
              </a:prstGeom>
            </p:spPr>
          </p:pic>
        </mc:Fallback>
      </mc:AlternateContent>
    </p:spTree>
    <p:extLst>
      <p:ext uri="{BB962C8B-B14F-4D97-AF65-F5344CB8AC3E}">
        <p14:creationId xmlns:p14="http://schemas.microsoft.com/office/powerpoint/2010/main" val="310840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B947-784D-299D-5C7C-BC3B2431052E}"/>
              </a:ext>
            </a:extLst>
          </p:cNvPr>
          <p:cNvSpPr>
            <a:spLocks noGrp="1"/>
          </p:cNvSpPr>
          <p:nvPr>
            <p:ph type="title"/>
          </p:nvPr>
        </p:nvSpPr>
        <p:spPr>
          <a:xfrm>
            <a:off x="9291286" y="122580"/>
            <a:ext cx="2988676" cy="1325563"/>
          </a:xfrm>
        </p:spPr>
        <p:txBody>
          <a:bodyPr>
            <a:normAutofit/>
          </a:bodyPr>
          <a:lstStyle/>
          <a:p>
            <a:r>
              <a:rPr lang="en-US" sz="3200" dirty="0"/>
              <a:t>Apatite Fission Track: Overview</a:t>
            </a:r>
          </a:p>
        </p:txBody>
      </p:sp>
      <p:sp>
        <p:nvSpPr>
          <p:cNvPr id="3" name="Content Placeholder 2">
            <a:extLst>
              <a:ext uri="{FF2B5EF4-FFF2-40B4-BE49-F238E27FC236}">
                <a16:creationId xmlns:a16="http://schemas.microsoft.com/office/drawing/2014/main" id="{23A43AA7-6D61-010C-318B-81D8852B41DB}"/>
              </a:ext>
            </a:extLst>
          </p:cNvPr>
          <p:cNvSpPr>
            <a:spLocks noGrp="1"/>
          </p:cNvSpPr>
          <p:nvPr>
            <p:ph idx="1"/>
          </p:nvPr>
        </p:nvSpPr>
        <p:spPr>
          <a:xfrm>
            <a:off x="9058595" y="1350032"/>
            <a:ext cx="3123689" cy="5167312"/>
          </a:xfrm>
        </p:spPr>
        <p:txBody>
          <a:bodyPr>
            <a:normAutofit fontScale="85000" lnSpcReduction="20000"/>
          </a:bodyPr>
          <a:lstStyle/>
          <a:p>
            <a:r>
              <a:rPr lang="en-US" sz="1600" dirty="0"/>
              <a:t>Limited extension results in a small and incomplete data profile (limited exposure)</a:t>
            </a:r>
          </a:p>
          <a:p>
            <a:r>
              <a:rPr lang="en-US" sz="1600" dirty="0"/>
              <a:t>Major extension is marked by the exhumation of the partially annealed zone (inflection point).</a:t>
            </a:r>
          </a:p>
          <a:p>
            <a:pPr lvl="1"/>
            <a:r>
              <a:rPr lang="en-US" sz="1600" dirty="0"/>
              <a:t>The partially annealed zone retains fission tracks with lower mean lengths </a:t>
            </a:r>
          </a:p>
          <a:p>
            <a:pPr lvl="1"/>
            <a:r>
              <a:rPr lang="en-US" sz="1600" dirty="0"/>
              <a:t>By assuming the geotherm, the base of the partially annealing zone would be ~4km helping bracket extension rates.</a:t>
            </a:r>
          </a:p>
          <a:p>
            <a:pPr lvl="1"/>
            <a:r>
              <a:rPr lang="en-US" sz="1600" dirty="0"/>
              <a:t>Date at inflection point marks the onset of extension (above the inflection point can be considered typical conditions)</a:t>
            </a:r>
          </a:p>
          <a:p>
            <a:r>
              <a:rPr lang="en-US" sz="1600" dirty="0"/>
              <a:t>Differences between rapid and slow exhumation</a:t>
            </a:r>
          </a:p>
          <a:p>
            <a:pPr lvl="1"/>
            <a:r>
              <a:rPr lang="en-US" sz="1400" dirty="0"/>
              <a:t>Rapid exhumation results in deeper rocks below the annealing zone to be rapidly brought up to the surface resulting in slightly higher mean lengths than slower exhumation.</a:t>
            </a:r>
          </a:p>
          <a:p>
            <a:pPr lvl="1"/>
            <a:r>
              <a:rPr lang="en-US" sz="1400" dirty="0"/>
              <a:t>Rapid exhumation results in vertical age profile after inflection point while slower exhumation results in gradual age decrease</a:t>
            </a:r>
          </a:p>
          <a:p>
            <a:pPr lvl="1"/>
            <a:endParaRPr lang="en-US" sz="1200" dirty="0"/>
          </a:p>
          <a:p>
            <a:endParaRPr lang="en-US" dirty="0"/>
          </a:p>
        </p:txBody>
      </p:sp>
      <p:pic>
        <p:nvPicPr>
          <p:cNvPr id="5" name="Picture 4">
            <a:extLst>
              <a:ext uri="{FF2B5EF4-FFF2-40B4-BE49-F238E27FC236}">
                <a16:creationId xmlns:a16="http://schemas.microsoft.com/office/drawing/2014/main" id="{C928FD2E-75AF-6ED1-80FA-7FC641359E7A}"/>
              </a:ext>
            </a:extLst>
          </p:cNvPr>
          <p:cNvPicPr>
            <a:picLocks noChangeAspect="1"/>
          </p:cNvPicPr>
          <p:nvPr/>
        </p:nvPicPr>
        <p:blipFill>
          <a:blip r:embed="rId2"/>
          <a:stretch>
            <a:fillRect/>
          </a:stretch>
        </p:blipFill>
        <p:spPr>
          <a:xfrm>
            <a:off x="-16331" y="291482"/>
            <a:ext cx="9307617" cy="6127750"/>
          </a:xfrm>
          <a:prstGeom prst="rect">
            <a:avLst/>
          </a:prstGeom>
        </p:spPr>
      </p:pic>
      <p:cxnSp>
        <p:nvCxnSpPr>
          <p:cNvPr id="7" name="Straight Arrow Connector 6">
            <a:extLst>
              <a:ext uri="{FF2B5EF4-FFF2-40B4-BE49-F238E27FC236}">
                <a16:creationId xmlns:a16="http://schemas.microsoft.com/office/drawing/2014/main" id="{BA098E11-D2C6-14A7-B385-725247A8FB14}"/>
              </a:ext>
            </a:extLst>
          </p:cNvPr>
          <p:cNvCxnSpPr>
            <a:cxnSpLocks/>
          </p:cNvCxnSpPr>
          <p:nvPr/>
        </p:nvCxnSpPr>
        <p:spPr>
          <a:xfrm>
            <a:off x="6627866" y="298736"/>
            <a:ext cx="396030" cy="7291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TextBox 8">
            <a:extLst>
              <a:ext uri="{FF2B5EF4-FFF2-40B4-BE49-F238E27FC236}">
                <a16:creationId xmlns:a16="http://schemas.microsoft.com/office/drawing/2014/main" id="{2A2BF56A-99C6-DF2C-014B-7971039F1F5C}"/>
              </a:ext>
            </a:extLst>
          </p:cNvPr>
          <p:cNvSpPr txBox="1"/>
          <p:nvPr/>
        </p:nvSpPr>
        <p:spPr>
          <a:xfrm>
            <a:off x="1652199" y="167934"/>
            <a:ext cx="3716082" cy="246221"/>
          </a:xfrm>
          <a:prstGeom prst="rect">
            <a:avLst/>
          </a:prstGeom>
          <a:noFill/>
        </p:spPr>
        <p:txBody>
          <a:bodyPr wrap="none" rtlCol="0">
            <a:spAutoFit/>
          </a:bodyPr>
          <a:lstStyle/>
          <a:p>
            <a:r>
              <a:rPr lang="en-US" sz="1000" dirty="0">
                <a:solidFill>
                  <a:schemeClr val="accent4"/>
                </a:solidFill>
              </a:rPr>
              <a:t>Youngest age (0)=Just above or below annealing zone=no tracks</a:t>
            </a:r>
          </a:p>
        </p:txBody>
      </p:sp>
      <p:cxnSp>
        <p:nvCxnSpPr>
          <p:cNvPr id="10" name="Straight Arrow Connector 9">
            <a:extLst>
              <a:ext uri="{FF2B5EF4-FFF2-40B4-BE49-F238E27FC236}">
                <a16:creationId xmlns:a16="http://schemas.microsoft.com/office/drawing/2014/main" id="{476BE52C-6830-B675-DC2B-5C6D2DC5EE43}"/>
              </a:ext>
            </a:extLst>
          </p:cNvPr>
          <p:cNvCxnSpPr>
            <a:cxnSpLocks/>
          </p:cNvCxnSpPr>
          <p:nvPr/>
        </p:nvCxnSpPr>
        <p:spPr>
          <a:xfrm flipH="1">
            <a:off x="6020311" y="291482"/>
            <a:ext cx="607555" cy="7364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4032EC47-AE66-2CCE-6309-0976E90A61EB}"/>
              </a:ext>
            </a:extLst>
          </p:cNvPr>
          <p:cNvSpPr txBox="1"/>
          <p:nvPr/>
        </p:nvSpPr>
        <p:spPr>
          <a:xfrm>
            <a:off x="5301271" y="110444"/>
            <a:ext cx="3531736" cy="246221"/>
          </a:xfrm>
          <a:prstGeom prst="rect">
            <a:avLst/>
          </a:prstGeom>
          <a:noFill/>
        </p:spPr>
        <p:txBody>
          <a:bodyPr wrap="none" rtlCol="0">
            <a:spAutoFit/>
          </a:bodyPr>
          <a:lstStyle/>
          <a:p>
            <a:r>
              <a:rPr lang="en-US" sz="1000" dirty="0">
                <a:solidFill>
                  <a:schemeClr val="accent2"/>
                </a:solidFill>
              </a:rPr>
              <a:t>Oldest age=farthest away from annealing zone=longest track</a:t>
            </a:r>
          </a:p>
        </p:txBody>
      </p:sp>
      <p:cxnSp>
        <p:nvCxnSpPr>
          <p:cNvPr id="17" name="Straight Arrow Connector 16">
            <a:extLst>
              <a:ext uri="{FF2B5EF4-FFF2-40B4-BE49-F238E27FC236}">
                <a16:creationId xmlns:a16="http://schemas.microsoft.com/office/drawing/2014/main" id="{66FEF2C2-CED8-7960-42FF-68A18D6F1764}"/>
              </a:ext>
            </a:extLst>
          </p:cNvPr>
          <p:cNvCxnSpPr>
            <a:cxnSpLocks/>
          </p:cNvCxnSpPr>
          <p:nvPr/>
        </p:nvCxnSpPr>
        <p:spPr>
          <a:xfrm>
            <a:off x="5043918" y="365125"/>
            <a:ext cx="373442" cy="84893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9" name="Straight Arrow Connector 28">
            <a:extLst>
              <a:ext uri="{FF2B5EF4-FFF2-40B4-BE49-F238E27FC236}">
                <a16:creationId xmlns:a16="http://schemas.microsoft.com/office/drawing/2014/main" id="{A09CF1EF-3A7F-7EAB-A4FE-88D6E63C124F}"/>
              </a:ext>
            </a:extLst>
          </p:cNvPr>
          <p:cNvCxnSpPr>
            <a:cxnSpLocks/>
          </p:cNvCxnSpPr>
          <p:nvPr/>
        </p:nvCxnSpPr>
        <p:spPr>
          <a:xfrm>
            <a:off x="5043918" y="356665"/>
            <a:ext cx="1356370" cy="8573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itle 1">
            <a:extLst>
              <a:ext uri="{FF2B5EF4-FFF2-40B4-BE49-F238E27FC236}">
                <a16:creationId xmlns:a16="http://schemas.microsoft.com/office/drawing/2014/main" id="{5F71B12D-36AC-69C0-2BAD-B83A73511D93}"/>
              </a:ext>
            </a:extLst>
          </p:cNvPr>
          <p:cNvSpPr txBox="1">
            <a:spLocks/>
          </p:cNvSpPr>
          <p:nvPr/>
        </p:nvSpPr>
        <p:spPr>
          <a:xfrm>
            <a:off x="635682" y="5603028"/>
            <a:ext cx="38386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t>The spontaneous fission of U238 produces two nuclides that travel ~7um in opposite directions producing ~15um fission tracks (</a:t>
            </a:r>
            <a:r>
              <a:rPr lang="en-US" sz="1400" b="1" dirty="0" err="1"/>
              <a:t>Dickin</a:t>
            </a:r>
            <a:r>
              <a:rPr lang="en-US" sz="1400" b="1" dirty="0"/>
              <a:t>, 2018). The track lengths are reduced in size when produced in the annealing zone</a:t>
            </a:r>
          </a:p>
        </p:txBody>
      </p:sp>
    </p:spTree>
    <p:extLst>
      <p:ext uri="{BB962C8B-B14F-4D97-AF65-F5344CB8AC3E}">
        <p14:creationId xmlns:p14="http://schemas.microsoft.com/office/powerpoint/2010/main" val="120915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3BC7F-F1B0-A1D8-FF4F-498B0E8C9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431BE-114A-7C32-D5D2-37A2848962AD}"/>
              </a:ext>
            </a:extLst>
          </p:cNvPr>
          <p:cNvSpPr>
            <a:spLocks noGrp="1"/>
          </p:cNvSpPr>
          <p:nvPr>
            <p:ph type="title"/>
          </p:nvPr>
        </p:nvSpPr>
        <p:spPr>
          <a:xfrm>
            <a:off x="100063" y="0"/>
            <a:ext cx="6564623" cy="1199766"/>
          </a:xfrm>
        </p:spPr>
        <p:txBody>
          <a:bodyPr>
            <a:normAutofit fontScale="90000"/>
          </a:bodyPr>
          <a:lstStyle/>
          <a:p>
            <a:r>
              <a:rPr lang="en-US" dirty="0"/>
              <a:t>Southern Snake Range: Apatite</a:t>
            </a:r>
          </a:p>
        </p:txBody>
      </p:sp>
      <p:sp>
        <p:nvSpPr>
          <p:cNvPr id="3" name="Content Placeholder 2">
            <a:extLst>
              <a:ext uri="{FF2B5EF4-FFF2-40B4-BE49-F238E27FC236}">
                <a16:creationId xmlns:a16="http://schemas.microsoft.com/office/drawing/2014/main" id="{1BC78B91-9517-BFE1-DF43-20F0A28D089C}"/>
              </a:ext>
            </a:extLst>
          </p:cNvPr>
          <p:cNvSpPr>
            <a:spLocks noGrp="1"/>
          </p:cNvSpPr>
          <p:nvPr>
            <p:ph idx="1"/>
          </p:nvPr>
        </p:nvSpPr>
        <p:spPr>
          <a:xfrm>
            <a:off x="171139" y="911983"/>
            <a:ext cx="6699288" cy="5863169"/>
          </a:xfrm>
        </p:spPr>
        <p:txBody>
          <a:bodyPr>
            <a:normAutofit lnSpcReduction="10000"/>
          </a:bodyPr>
          <a:lstStyle/>
          <a:p>
            <a:r>
              <a:rPr lang="en-US" sz="2200" dirty="0"/>
              <a:t>21 apatite samples from this area</a:t>
            </a:r>
          </a:p>
          <a:p>
            <a:pPr lvl="1"/>
            <a:r>
              <a:rPr lang="en-US" sz="2200" dirty="0"/>
              <a:t>Samples from the eastern and central part cluster around 17 Ma and have long mean track lengths indicate rapid cooling and exhumation around this time</a:t>
            </a:r>
          </a:p>
          <a:p>
            <a:pPr lvl="1"/>
            <a:r>
              <a:rPr lang="en-US" sz="2200" dirty="0"/>
              <a:t>Samples from the western part of the range are distinctly older, reaching ages up to 50 Ma, with variable but shorter track lengths.</a:t>
            </a:r>
          </a:p>
          <a:p>
            <a:r>
              <a:rPr lang="en-US" sz="2200" dirty="0"/>
              <a:t>Using the spatial distribution of apatite ages, they calculate 15 km of extension</a:t>
            </a:r>
          </a:p>
          <a:p>
            <a:pPr lvl="1"/>
            <a:r>
              <a:rPr lang="en-US" sz="2200" dirty="0"/>
              <a:t>12km from the horizontal distribution of apatite ages at 17 Ma</a:t>
            </a:r>
          </a:p>
          <a:p>
            <a:pPr lvl="1"/>
            <a:r>
              <a:rPr lang="en-US" sz="2200" dirty="0"/>
              <a:t>An additional 3km to account for the overlying exhumed partially annealed and higher levels</a:t>
            </a:r>
          </a:p>
          <a:p>
            <a:r>
              <a:rPr lang="en-US" sz="2200" dirty="0"/>
              <a:t>Since the apatite track lengths are long and date to 17 Ma, displacement along Basin-and-Range faults since that time could not be more than 2km (the distance to the partially-annealed zone)</a:t>
            </a:r>
          </a:p>
          <a:p>
            <a:endParaRPr lang="en-US" dirty="0"/>
          </a:p>
        </p:txBody>
      </p:sp>
      <p:pic>
        <p:nvPicPr>
          <p:cNvPr id="5" name="Picture 4">
            <a:extLst>
              <a:ext uri="{FF2B5EF4-FFF2-40B4-BE49-F238E27FC236}">
                <a16:creationId xmlns:a16="http://schemas.microsoft.com/office/drawing/2014/main" id="{78FAC10F-3880-280D-1EA2-583614DEB763}"/>
              </a:ext>
            </a:extLst>
          </p:cNvPr>
          <p:cNvPicPr>
            <a:picLocks noChangeAspect="1"/>
          </p:cNvPicPr>
          <p:nvPr/>
        </p:nvPicPr>
        <p:blipFill>
          <a:blip r:embed="rId2"/>
          <a:stretch>
            <a:fillRect/>
          </a:stretch>
        </p:blipFill>
        <p:spPr>
          <a:xfrm>
            <a:off x="7011585" y="141150"/>
            <a:ext cx="5080351" cy="2224906"/>
          </a:xfrm>
          <a:prstGeom prst="rect">
            <a:avLst/>
          </a:prstGeom>
        </p:spPr>
      </p:pic>
      <p:pic>
        <p:nvPicPr>
          <p:cNvPr id="7" name="Picture 6">
            <a:extLst>
              <a:ext uri="{FF2B5EF4-FFF2-40B4-BE49-F238E27FC236}">
                <a16:creationId xmlns:a16="http://schemas.microsoft.com/office/drawing/2014/main" id="{FA7AEE4A-DECA-7338-1D7C-4B6BBC343586}"/>
              </a:ext>
            </a:extLst>
          </p:cNvPr>
          <p:cNvPicPr>
            <a:picLocks noChangeAspect="1"/>
          </p:cNvPicPr>
          <p:nvPr/>
        </p:nvPicPr>
        <p:blipFill>
          <a:blip r:embed="rId3"/>
          <a:stretch>
            <a:fillRect/>
          </a:stretch>
        </p:blipFill>
        <p:spPr>
          <a:xfrm>
            <a:off x="6870427" y="2259805"/>
            <a:ext cx="5321573" cy="4464279"/>
          </a:xfrm>
          <a:prstGeom prst="rect">
            <a:avLst/>
          </a:prstGeom>
        </p:spPr>
      </p:pic>
    </p:spTree>
    <p:extLst>
      <p:ext uri="{BB962C8B-B14F-4D97-AF65-F5344CB8AC3E}">
        <p14:creationId xmlns:p14="http://schemas.microsoft.com/office/powerpoint/2010/main" val="337366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0EAA-9B12-A6CA-65F3-0EF68CEC134D}"/>
              </a:ext>
            </a:extLst>
          </p:cNvPr>
          <p:cNvSpPr>
            <a:spLocks noGrp="1"/>
          </p:cNvSpPr>
          <p:nvPr>
            <p:ph type="title"/>
          </p:nvPr>
        </p:nvSpPr>
        <p:spPr>
          <a:xfrm>
            <a:off x="454131" y="70553"/>
            <a:ext cx="11157419" cy="1325563"/>
          </a:xfrm>
        </p:spPr>
        <p:txBody>
          <a:bodyPr/>
          <a:lstStyle/>
          <a:p>
            <a:r>
              <a:rPr lang="en-US" dirty="0"/>
              <a:t>Southern Snake Range: Evidence for Two Events</a:t>
            </a:r>
          </a:p>
        </p:txBody>
      </p:sp>
      <p:sp>
        <p:nvSpPr>
          <p:cNvPr id="3" name="Content Placeholder 2">
            <a:extLst>
              <a:ext uri="{FF2B5EF4-FFF2-40B4-BE49-F238E27FC236}">
                <a16:creationId xmlns:a16="http://schemas.microsoft.com/office/drawing/2014/main" id="{58D9DE6D-2A01-C16C-8230-559D8818DCE4}"/>
              </a:ext>
            </a:extLst>
          </p:cNvPr>
          <p:cNvSpPr>
            <a:spLocks noGrp="1"/>
          </p:cNvSpPr>
          <p:nvPr>
            <p:ph idx="1"/>
          </p:nvPr>
        </p:nvSpPr>
        <p:spPr>
          <a:xfrm>
            <a:off x="905706" y="2359537"/>
            <a:ext cx="4457956" cy="4351338"/>
          </a:xfrm>
        </p:spPr>
        <p:txBody>
          <a:bodyPr/>
          <a:lstStyle/>
          <a:p>
            <a:r>
              <a:rPr lang="en-US" dirty="0"/>
              <a:t>In the west to central southern Snake Range, the Needles Range Tuff (31Ma) mantles faults that merge into the master decollement suggesting an older extension event</a:t>
            </a:r>
          </a:p>
        </p:txBody>
      </p:sp>
      <p:pic>
        <p:nvPicPr>
          <p:cNvPr id="5" name="Picture 4">
            <a:extLst>
              <a:ext uri="{FF2B5EF4-FFF2-40B4-BE49-F238E27FC236}">
                <a16:creationId xmlns:a16="http://schemas.microsoft.com/office/drawing/2014/main" id="{B2CC5D8F-19D7-6980-3211-61E19B849690}"/>
              </a:ext>
            </a:extLst>
          </p:cNvPr>
          <p:cNvPicPr>
            <a:picLocks noChangeAspect="1"/>
          </p:cNvPicPr>
          <p:nvPr/>
        </p:nvPicPr>
        <p:blipFill>
          <a:blip r:embed="rId2"/>
          <a:stretch>
            <a:fillRect/>
          </a:stretch>
        </p:blipFill>
        <p:spPr>
          <a:xfrm>
            <a:off x="6148858" y="1503544"/>
            <a:ext cx="5631947" cy="4519294"/>
          </a:xfrm>
          <a:prstGeom prst="rect">
            <a:avLst/>
          </a:prstGeom>
        </p:spPr>
      </p:pic>
      <p:sp>
        <p:nvSpPr>
          <p:cNvPr id="6" name="Oval 5">
            <a:extLst>
              <a:ext uri="{FF2B5EF4-FFF2-40B4-BE49-F238E27FC236}">
                <a16:creationId xmlns:a16="http://schemas.microsoft.com/office/drawing/2014/main" id="{A5DCC68B-5523-31B1-2051-6013C813477F}"/>
              </a:ext>
            </a:extLst>
          </p:cNvPr>
          <p:cNvSpPr/>
          <p:nvPr/>
        </p:nvSpPr>
        <p:spPr>
          <a:xfrm>
            <a:off x="5989627" y="4001294"/>
            <a:ext cx="2154056" cy="17980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9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CCE8-C52D-DB64-1085-540041BDCBB6}"/>
              </a:ext>
            </a:extLst>
          </p:cNvPr>
          <p:cNvSpPr>
            <a:spLocks noGrp="1"/>
          </p:cNvSpPr>
          <p:nvPr>
            <p:ph type="title"/>
          </p:nvPr>
        </p:nvSpPr>
        <p:spPr>
          <a:xfrm>
            <a:off x="532994" y="42959"/>
            <a:ext cx="4799066" cy="1199766"/>
          </a:xfrm>
        </p:spPr>
        <p:txBody>
          <a:bodyPr>
            <a:normAutofit fontScale="90000"/>
          </a:bodyPr>
          <a:lstStyle/>
          <a:p>
            <a:r>
              <a:rPr lang="en-US" dirty="0"/>
              <a:t>Northern Snake Range</a:t>
            </a:r>
          </a:p>
        </p:txBody>
      </p:sp>
      <p:sp>
        <p:nvSpPr>
          <p:cNvPr id="3" name="Content Placeholder 2">
            <a:extLst>
              <a:ext uri="{FF2B5EF4-FFF2-40B4-BE49-F238E27FC236}">
                <a16:creationId xmlns:a16="http://schemas.microsoft.com/office/drawing/2014/main" id="{EC0D72C3-4FEA-7CF5-5274-4309458022DE}"/>
              </a:ext>
            </a:extLst>
          </p:cNvPr>
          <p:cNvSpPr>
            <a:spLocks noGrp="1"/>
          </p:cNvSpPr>
          <p:nvPr>
            <p:ph idx="1"/>
          </p:nvPr>
        </p:nvSpPr>
        <p:spPr>
          <a:xfrm>
            <a:off x="218370" y="1113743"/>
            <a:ext cx="6204915" cy="5429464"/>
          </a:xfrm>
        </p:spPr>
        <p:txBody>
          <a:bodyPr>
            <a:normAutofit fontScale="77500" lnSpcReduction="20000"/>
          </a:bodyPr>
          <a:lstStyle/>
          <a:p>
            <a:r>
              <a:rPr lang="en-US" dirty="0"/>
              <a:t>In this area, bedding dips gently and is parallel to the underlying low-angle fault.</a:t>
            </a:r>
          </a:p>
          <a:p>
            <a:r>
              <a:rPr lang="en-US" dirty="0"/>
              <a:t>The rocks are thinned and stretched in a N60W direction as a result of strain generated during the formation of </a:t>
            </a:r>
            <a:r>
              <a:rPr lang="en-US" dirty="0" err="1"/>
              <a:t>mylonites</a:t>
            </a:r>
            <a:endParaRPr lang="en-US" dirty="0"/>
          </a:p>
          <a:p>
            <a:pPr lvl="1"/>
            <a:r>
              <a:rPr lang="en-US" dirty="0" err="1"/>
              <a:t>Mylonites</a:t>
            </a:r>
            <a:r>
              <a:rPr lang="en-US" dirty="0"/>
              <a:t> diminish northwestward - away from the fault </a:t>
            </a:r>
          </a:p>
          <a:p>
            <a:r>
              <a:rPr lang="en-US" dirty="0"/>
              <a:t>Two-stages of mylonite:</a:t>
            </a:r>
          </a:p>
          <a:p>
            <a:pPr lvl="1"/>
            <a:r>
              <a:rPr lang="en-US" dirty="0"/>
              <a:t>A rhyolite dike (36.9 Ma) cuts mylonitic fabrics in Cretaceous intrusive to the west.</a:t>
            </a:r>
          </a:p>
          <a:p>
            <a:pPr lvl="1"/>
            <a:r>
              <a:rPr lang="en-US" dirty="0"/>
              <a:t>Compositionally-similar rhyolites to the east (undated) have mylonitic fabrics</a:t>
            </a:r>
          </a:p>
          <a:p>
            <a:r>
              <a:rPr lang="en-US" dirty="0"/>
              <a:t>Apatite Data</a:t>
            </a:r>
          </a:p>
          <a:p>
            <a:pPr lvl="2"/>
            <a:r>
              <a:rPr lang="en-US" dirty="0"/>
              <a:t>All of the ages cluster around 17Ma from west to east</a:t>
            </a:r>
          </a:p>
          <a:p>
            <a:r>
              <a:rPr lang="en-US" dirty="0"/>
              <a:t>Zircon Data</a:t>
            </a:r>
          </a:p>
          <a:p>
            <a:pPr lvl="2"/>
            <a:r>
              <a:rPr lang="en-US" dirty="0"/>
              <a:t>Three zircon samples cluster at 15Ma (deeper/hotter annealing temperatures)</a:t>
            </a:r>
          </a:p>
          <a:p>
            <a:r>
              <a:rPr lang="en-US" dirty="0"/>
              <a:t>The Snake Range decollement dips to the west in the western Snake Range</a:t>
            </a:r>
          </a:p>
        </p:txBody>
      </p:sp>
      <p:pic>
        <p:nvPicPr>
          <p:cNvPr id="11" name="Picture 10">
            <a:extLst>
              <a:ext uri="{FF2B5EF4-FFF2-40B4-BE49-F238E27FC236}">
                <a16:creationId xmlns:a16="http://schemas.microsoft.com/office/drawing/2014/main" id="{2F348AFC-A80C-AFC0-E674-EDE9A41AF106}"/>
              </a:ext>
            </a:extLst>
          </p:cNvPr>
          <p:cNvPicPr>
            <a:picLocks noChangeAspect="1"/>
          </p:cNvPicPr>
          <p:nvPr/>
        </p:nvPicPr>
        <p:blipFill>
          <a:blip r:embed="rId2"/>
          <a:stretch>
            <a:fillRect/>
          </a:stretch>
        </p:blipFill>
        <p:spPr>
          <a:xfrm>
            <a:off x="6875720" y="196381"/>
            <a:ext cx="4783286" cy="2092688"/>
          </a:xfrm>
          <a:prstGeom prst="rect">
            <a:avLst/>
          </a:prstGeom>
        </p:spPr>
      </p:pic>
      <p:pic>
        <p:nvPicPr>
          <p:cNvPr id="13" name="Picture 12">
            <a:extLst>
              <a:ext uri="{FF2B5EF4-FFF2-40B4-BE49-F238E27FC236}">
                <a16:creationId xmlns:a16="http://schemas.microsoft.com/office/drawing/2014/main" id="{2423957D-C168-303E-3A6D-6895108185C9}"/>
              </a:ext>
            </a:extLst>
          </p:cNvPr>
          <p:cNvPicPr>
            <a:picLocks noChangeAspect="1"/>
          </p:cNvPicPr>
          <p:nvPr/>
        </p:nvPicPr>
        <p:blipFill>
          <a:blip r:embed="rId3"/>
          <a:stretch>
            <a:fillRect/>
          </a:stretch>
        </p:blipFill>
        <p:spPr>
          <a:xfrm>
            <a:off x="6568874" y="2228741"/>
            <a:ext cx="5296172" cy="4229317"/>
          </a:xfrm>
          <a:prstGeom prst="rect">
            <a:avLst/>
          </a:prstGeom>
        </p:spPr>
      </p:pic>
    </p:spTree>
    <p:extLst>
      <p:ext uri="{BB962C8B-B14F-4D97-AF65-F5344CB8AC3E}">
        <p14:creationId xmlns:p14="http://schemas.microsoft.com/office/powerpoint/2010/main" val="192801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262C-BA4E-36D0-02FC-3B388F9D0238}"/>
              </a:ext>
            </a:extLst>
          </p:cNvPr>
          <p:cNvSpPr>
            <a:spLocks noGrp="1"/>
          </p:cNvSpPr>
          <p:nvPr>
            <p:ph type="title"/>
          </p:nvPr>
        </p:nvSpPr>
        <p:spPr>
          <a:xfrm>
            <a:off x="208655" y="156470"/>
            <a:ext cx="11145145" cy="1325563"/>
          </a:xfrm>
        </p:spPr>
        <p:txBody>
          <a:bodyPr/>
          <a:lstStyle/>
          <a:p>
            <a:r>
              <a:rPr lang="en-US" dirty="0"/>
              <a:t>Northern Snake Range: Evidence for Two Events</a:t>
            </a:r>
          </a:p>
        </p:txBody>
      </p:sp>
      <p:sp>
        <p:nvSpPr>
          <p:cNvPr id="3" name="Content Placeholder 2">
            <a:extLst>
              <a:ext uri="{FF2B5EF4-FFF2-40B4-BE49-F238E27FC236}">
                <a16:creationId xmlns:a16="http://schemas.microsoft.com/office/drawing/2014/main" id="{F0D3267D-390F-EF30-EDAE-2971FE049736}"/>
              </a:ext>
            </a:extLst>
          </p:cNvPr>
          <p:cNvSpPr>
            <a:spLocks noGrp="1"/>
          </p:cNvSpPr>
          <p:nvPr>
            <p:ph idx="1"/>
          </p:nvPr>
        </p:nvSpPr>
        <p:spPr>
          <a:xfrm>
            <a:off x="462313" y="1191962"/>
            <a:ext cx="5318914" cy="3478229"/>
          </a:xfrm>
        </p:spPr>
        <p:txBody>
          <a:bodyPr>
            <a:normAutofit fontScale="55000" lnSpcReduction="20000"/>
          </a:bodyPr>
          <a:lstStyle/>
          <a:p>
            <a:r>
              <a:rPr lang="en-US" dirty="0">
                <a:solidFill>
                  <a:srgbClr val="FF0000"/>
                </a:solidFill>
              </a:rPr>
              <a:t>In the northernmost Snake Range, sediments and volcanics (36Ma-24Ma)  progressively have steeper dips with depth (15 to 40 deg) which is interpreted as a </a:t>
            </a:r>
            <a:r>
              <a:rPr lang="en-US" dirty="0" err="1">
                <a:solidFill>
                  <a:srgbClr val="FF0000"/>
                </a:solidFill>
              </a:rPr>
              <a:t>synextensional</a:t>
            </a:r>
            <a:r>
              <a:rPr lang="en-US" dirty="0">
                <a:solidFill>
                  <a:srgbClr val="FF0000"/>
                </a:solidFill>
              </a:rPr>
              <a:t> pattern.</a:t>
            </a:r>
          </a:p>
          <a:p>
            <a:r>
              <a:rPr lang="en-US" dirty="0"/>
              <a:t>Apatite on the eastern edge of the Scheel Creek Range yields ages similar to Northern Snake Range 15 Ma. However, zircon ages are much older indicating that the Schell Creek range was at lower temperatures than the Snake.</a:t>
            </a:r>
          </a:p>
          <a:p>
            <a:r>
              <a:rPr lang="en-US" dirty="0"/>
              <a:t>K-</a:t>
            </a:r>
            <a:r>
              <a:rPr lang="en-US" dirty="0" err="1"/>
              <a:t>Ar</a:t>
            </a:r>
            <a:r>
              <a:rPr lang="en-US" dirty="0"/>
              <a:t> and </a:t>
            </a:r>
            <a:r>
              <a:rPr lang="en-US" dirty="0" err="1"/>
              <a:t>Ar-Ar</a:t>
            </a:r>
            <a:r>
              <a:rPr lang="en-US" dirty="0"/>
              <a:t> ages mimic the strain gradient with older ages (60 Ma) in the west and younger ages (20 Ma) in the east</a:t>
            </a:r>
          </a:p>
          <a:p>
            <a:pPr lvl="1"/>
            <a:r>
              <a:rPr lang="en-US" dirty="0"/>
              <a:t>Different interpretations on the ages but agreement that the eastern ages reflect recent unroofing</a:t>
            </a:r>
          </a:p>
          <a:p>
            <a:pPr lvl="2"/>
            <a:r>
              <a:rPr lang="en-US" dirty="0"/>
              <a:t>The western edge had cooled to 300 deg C by 46 Ma</a:t>
            </a:r>
          </a:p>
          <a:p>
            <a:pPr lvl="2"/>
            <a:r>
              <a:rPr lang="en-US" dirty="0"/>
              <a:t>The eastern edge had cooled to 300 deg C by 20 Ma</a:t>
            </a:r>
          </a:p>
          <a:p>
            <a:r>
              <a:rPr lang="en-US" dirty="0"/>
              <a:t>The rhyolites mentioned on the previous slide</a:t>
            </a:r>
          </a:p>
          <a:p>
            <a:endParaRPr lang="en-US" dirty="0"/>
          </a:p>
        </p:txBody>
      </p:sp>
      <p:pic>
        <p:nvPicPr>
          <p:cNvPr id="4" name="Picture 3">
            <a:extLst>
              <a:ext uri="{FF2B5EF4-FFF2-40B4-BE49-F238E27FC236}">
                <a16:creationId xmlns:a16="http://schemas.microsoft.com/office/drawing/2014/main" id="{E98B3AFE-B00C-A7A4-3D33-1EB1BAE7DE34}"/>
              </a:ext>
            </a:extLst>
          </p:cNvPr>
          <p:cNvPicPr>
            <a:picLocks noChangeAspect="1"/>
          </p:cNvPicPr>
          <p:nvPr/>
        </p:nvPicPr>
        <p:blipFill>
          <a:blip r:embed="rId2"/>
          <a:stretch>
            <a:fillRect/>
          </a:stretch>
        </p:blipFill>
        <p:spPr>
          <a:xfrm>
            <a:off x="1104959" y="5002433"/>
            <a:ext cx="4315243" cy="1887919"/>
          </a:xfrm>
          <a:prstGeom prst="rect">
            <a:avLst/>
          </a:prstGeom>
        </p:spPr>
      </p:pic>
      <p:pic>
        <p:nvPicPr>
          <p:cNvPr id="6" name="Picture 5">
            <a:extLst>
              <a:ext uri="{FF2B5EF4-FFF2-40B4-BE49-F238E27FC236}">
                <a16:creationId xmlns:a16="http://schemas.microsoft.com/office/drawing/2014/main" id="{AED86738-ECC1-8DE9-CF72-FA3A081A3070}"/>
              </a:ext>
            </a:extLst>
          </p:cNvPr>
          <p:cNvPicPr>
            <a:picLocks noChangeAspect="1"/>
          </p:cNvPicPr>
          <p:nvPr/>
        </p:nvPicPr>
        <p:blipFill>
          <a:blip r:embed="rId3"/>
          <a:stretch>
            <a:fillRect/>
          </a:stretch>
        </p:blipFill>
        <p:spPr>
          <a:xfrm>
            <a:off x="6139653" y="1482033"/>
            <a:ext cx="5659524" cy="4703907"/>
          </a:xfrm>
          <a:prstGeom prst="rect">
            <a:avLst/>
          </a:prstGeom>
        </p:spPr>
      </p:pic>
      <p:sp>
        <p:nvSpPr>
          <p:cNvPr id="7" name="Oval 6">
            <a:extLst>
              <a:ext uri="{FF2B5EF4-FFF2-40B4-BE49-F238E27FC236}">
                <a16:creationId xmlns:a16="http://schemas.microsoft.com/office/drawing/2014/main" id="{D0EF39DB-D6B3-2AD0-4035-F4CFA5DC7BCD}"/>
              </a:ext>
            </a:extLst>
          </p:cNvPr>
          <p:cNvSpPr/>
          <p:nvPr/>
        </p:nvSpPr>
        <p:spPr>
          <a:xfrm>
            <a:off x="6034885" y="2196952"/>
            <a:ext cx="2600005" cy="17980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2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6432-5693-2892-7820-7B96063CD6E3}"/>
              </a:ext>
            </a:extLst>
          </p:cNvPr>
          <p:cNvSpPr>
            <a:spLocks noGrp="1"/>
          </p:cNvSpPr>
          <p:nvPr>
            <p:ph type="title"/>
          </p:nvPr>
        </p:nvSpPr>
        <p:spPr>
          <a:xfrm>
            <a:off x="838200" y="242387"/>
            <a:ext cx="10515600" cy="1325563"/>
          </a:xfrm>
        </p:spPr>
        <p:txBody>
          <a:bodyPr/>
          <a:lstStyle/>
          <a:p>
            <a:r>
              <a:rPr lang="en-US" dirty="0"/>
              <a:t>Kern Mountains and Deep Creek Range</a:t>
            </a:r>
          </a:p>
        </p:txBody>
      </p:sp>
      <p:sp>
        <p:nvSpPr>
          <p:cNvPr id="3" name="Content Placeholder 2">
            <a:extLst>
              <a:ext uri="{FF2B5EF4-FFF2-40B4-BE49-F238E27FC236}">
                <a16:creationId xmlns:a16="http://schemas.microsoft.com/office/drawing/2014/main" id="{E20DA6D9-F58A-D872-A6EB-D79BE05787F9}"/>
              </a:ext>
            </a:extLst>
          </p:cNvPr>
          <p:cNvSpPr>
            <a:spLocks noGrp="1"/>
          </p:cNvSpPr>
          <p:nvPr>
            <p:ph idx="1"/>
          </p:nvPr>
        </p:nvSpPr>
        <p:spPr>
          <a:xfrm>
            <a:off x="838200" y="1825625"/>
            <a:ext cx="5603543" cy="4425050"/>
          </a:xfrm>
        </p:spPr>
        <p:txBody>
          <a:bodyPr>
            <a:normAutofit fontScale="92500" lnSpcReduction="10000"/>
          </a:bodyPr>
          <a:lstStyle/>
          <a:p>
            <a:r>
              <a:rPr lang="en-US" dirty="0"/>
              <a:t>The Skinner granite was intruded ~35 Ma</a:t>
            </a:r>
          </a:p>
          <a:p>
            <a:pPr lvl="1"/>
            <a:r>
              <a:rPr lang="en-US" dirty="0">
                <a:solidFill>
                  <a:srgbClr val="FF0000"/>
                </a:solidFill>
              </a:rPr>
              <a:t>Border phases and related metamorphism are overprinted by mylonitic fabrics</a:t>
            </a:r>
          </a:p>
          <a:p>
            <a:r>
              <a:rPr lang="en-US" dirty="0"/>
              <a:t>Apatite and zircons support two discrete ages of fault slip</a:t>
            </a:r>
          </a:p>
          <a:p>
            <a:pPr lvl="1"/>
            <a:r>
              <a:rPr lang="en-US" dirty="0"/>
              <a:t>One event from 37-34 Ma coinciding with the intrusion of the Skinner granite</a:t>
            </a:r>
          </a:p>
          <a:p>
            <a:pPr lvl="1"/>
            <a:r>
              <a:rPr lang="en-US" dirty="0"/>
              <a:t>One event from 18-14 Ma</a:t>
            </a:r>
          </a:p>
          <a:p>
            <a:r>
              <a:rPr lang="en-US" dirty="0"/>
              <a:t>A minimum of 12km of slip between the two is interpreted based on crosscut Eocene volcanics</a:t>
            </a:r>
          </a:p>
          <a:p>
            <a:pPr marL="0" indent="0">
              <a:buNone/>
            </a:pPr>
            <a:endParaRPr lang="en-US" dirty="0"/>
          </a:p>
        </p:txBody>
      </p:sp>
      <p:pic>
        <p:nvPicPr>
          <p:cNvPr id="5" name="Picture 4">
            <a:extLst>
              <a:ext uri="{FF2B5EF4-FFF2-40B4-BE49-F238E27FC236}">
                <a16:creationId xmlns:a16="http://schemas.microsoft.com/office/drawing/2014/main" id="{D9D93CD1-8EE3-1FB3-CCA7-B554CD23482D}"/>
              </a:ext>
            </a:extLst>
          </p:cNvPr>
          <p:cNvPicPr>
            <a:picLocks noChangeAspect="1"/>
          </p:cNvPicPr>
          <p:nvPr/>
        </p:nvPicPr>
        <p:blipFill>
          <a:blip r:embed="rId2"/>
          <a:stretch>
            <a:fillRect/>
          </a:stretch>
        </p:blipFill>
        <p:spPr>
          <a:xfrm>
            <a:off x="6332598" y="3942616"/>
            <a:ext cx="5859402" cy="2788597"/>
          </a:xfrm>
          <a:prstGeom prst="rect">
            <a:avLst/>
          </a:prstGeom>
        </p:spPr>
      </p:pic>
      <p:pic>
        <p:nvPicPr>
          <p:cNvPr id="7" name="Picture 6">
            <a:extLst>
              <a:ext uri="{FF2B5EF4-FFF2-40B4-BE49-F238E27FC236}">
                <a16:creationId xmlns:a16="http://schemas.microsoft.com/office/drawing/2014/main" id="{4E6305E1-EA66-B304-6C18-A7D17D78D090}"/>
              </a:ext>
            </a:extLst>
          </p:cNvPr>
          <p:cNvPicPr>
            <a:picLocks noChangeAspect="1"/>
          </p:cNvPicPr>
          <p:nvPr/>
        </p:nvPicPr>
        <p:blipFill>
          <a:blip r:embed="rId3"/>
          <a:stretch>
            <a:fillRect/>
          </a:stretch>
        </p:blipFill>
        <p:spPr>
          <a:xfrm>
            <a:off x="7013458" y="1455362"/>
            <a:ext cx="4606827" cy="2487254"/>
          </a:xfrm>
          <a:prstGeom prst="rect">
            <a:avLst/>
          </a:prstGeom>
        </p:spPr>
      </p:pic>
      <p:sp>
        <p:nvSpPr>
          <p:cNvPr id="8" name="Oval 7">
            <a:extLst>
              <a:ext uri="{FF2B5EF4-FFF2-40B4-BE49-F238E27FC236}">
                <a16:creationId xmlns:a16="http://schemas.microsoft.com/office/drawing/2014/main" id="{FF7DCE15-4BC6-6689-613F-51692D2303AC}"/>
              </a:ext>
            </a:extLst>
          </p:cNvPr>
          <p:cNvSpPr/>
          <p:nvPr/>
        </p:nvSpPr>
        <p:spPr>
          <a:xfrm>
            <a:off x="9931021" y="4243960"/>
            <a:ext cx="2260979" cy="24872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443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1667</TotalTime>
  <Words>1313</Words>
  <Application>Microsoft Office PowerPoint</Application>
  <PresentationFormat>Widescreen</PresentationFormat>
  <Paragraphs>98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Broad Geology Overview</vt:lpstr>
      <vt:lpstr>PowerPoint Presentation</vt:lpstr>
      <vt:lpstr>Apatite Fission Track: Overview</vt:lpstr>
      <vt:lpstr>Southern Snake Range: Apatite</vt:lpstr>
      <vt:lpstr>Southern Snake Range: Evidence for Two Events</vt:lpstr>
      <vt:lpstr>Northern Snake Range</vt:lpstr>
      <vt:lpstr>Northern Snake Range: Evidence for Two Events</vt:lpstr>
      <vt:lpstr>Kern Mountains and Deep Creek Range</vt:lpstr>
      <vt:lpstr>Summary: Age and Extension</vt:lpstr>
      <vt:lpstr>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Fisher</dc:creator>
  <cp:lastModifiedBy>Travis Fisher</cp:lastModifiedBy>
  <cp:revision>7</cp:revision>
  <dcterms:created xsi:type="dcterms:W3CDTF">2024-10-23T06:04:00Z</dcterms:created>
  <dcterms:modified xsi:type="dcterms:W3CDTF">2024-10-26T07:11:59Z</dcterms:modified>
</cp:coreProperties>
</file>